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1" r:id="rId3"/>
    <p:sldId id="642" r:id="rId4"/>
    <p:sldId id="258" r:id="rId5"/>
    <p:sldId id="260" r:id="rId6"/>
    <p:sldId id="643" r:id="rId7"/>
    <p:sldId id="650" r:id="rId8"/>
    <p:sldId id="645" r:id="rId9"/>
    <p:sldId id="644" r:id="rId10"/>
    <p:sldId id="661" r:id="rId11"/>
    <p:sldId id="646" r:id="rId12"/>
    <p:sldId id="647" r:id="rId13"/>
    <p:sldId id="649" r:id="rId14"/>
    <p:sldId id="668" r:id="rId15"/>
    <p:sldId id="648" r:id="rId16"/>
    <p:sldId id="651" r:id="rId17"/>
    <p:sldId id="652" r:id="rId18"/>
    <p:sldId id="654" r:id="rId19"/>
    <p:sldId id="656" r:id="rId20"/>
    <p:sldId id="657" r:id="rId21"/>
    <p:sldId id="658" r:id="rId22"/>
    <p:sldId id="659" r:id="rId23"/>
    <p:sldId id="662" r:id="rId24"/>
    <p:sldId id="667" r:id="rId25"/>
    <p:sldId id="660" r:id="rId26"/>
    <p:sldId id="663" r:id="rId27"/>
    <p:sldId id="664" r:id="rId28"/>
    <p:sldId id="6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53DE55-435D-49AE-990E-25B7DA358CB9}" v="414" dt="2024-04-14T19:47:34.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94" autoAdjust="0"/>
  </p:normalViewPr>
  <p:slideViewPr>
    <p:cSldViewPr snapToGrid="0">
      <p:cViewPr varScale="1">
        <p:scale>
          <a:sx n="82" d="100"/>
          <a:sy n="82" d="100"/>
        </p:scale>
        <p:origin x="64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3753DE55-435D-49AE-990E-25B7DA358CB9}"/>
    <pc:docChg chg="undo custSel addSld delSld modSld sldOrd">
      <pc:chgData name="Jinhong Brejnholt (JINB)" userId="b8219c71-9da7-4a12-aded-a071d88b9102" providerId="ADAL" clId="{3753DE55-435D-49AE-990E-25B7DA358CB9}" dt="2024-04-14T19:47:34.016" v="2813"/>
      <pc:docMkLst>
        <pc:docMk/>
      </pc:docMkLst>
      <pc:sldChg chg="addSp delSp modSp new mod setBg addAnim modAnim setClrOvrMap delDesignElem">
        <pc:chgData name="Jinhong Brejnholt (JINB)" userId="b8219c71-9da7-4a12-aded-a071d88b9102" providerId="ADAL" clId="{3753DE55-435D-49AE-990E-25B7DA358CB9}" dt="2024-04-14T19:47:34.016" v="2813"/>
        <pc:sldMkLst>
          <pc:docMk/>
          <pc:sldMk cId="1102481801" sldId="256"/>
        </pc:sldMkLst>
        <pc:spChg chg="mod">
          <ac:chgData name="Jinhong Brejnholt (JINB)" userId="b8219c71-9da7-4a12-aded-a071d88b9102" providerId="ADAL" clId="{3753DE55-435D-49AE-990E-25B7DA358CB9}" dt="2024-04-09T19:47:06.056" v="2062" actId="26606"/>
          <ac:spMkLst>
            <pc:docMk/>
            <pc:sldMk cId="1102481801" sldId="256"/>
            <ac:spMk id="2" creationId="{CB4645F3-29FD-B8FC-763E-41BF593EAA54}"/>
          </ac:spMkLst>
        </pc:spChg>
        <pc:spChg chg="mod">
          <ac:chgData name="Jinhong Brejnholt (JINB)" userId="b8219c71-9da7-4a12-aded-a071d88b9102" providerId="ADAL" clId="{3753DE55-435D-49AE-990E-25B7DA358CB9}" dt="2024-04-09T19:47:06.056" v="2062" actId="26606"/>
          <ac:spMkLst>
            <pc:docMk/>
            <pc:sldMk cId="1102481801" sldId="256"/>
            <ac:spMk id="3" creationId="{D660F8EC-F1F8-9E10-B8E2-B8ECF1774D64}"/>
          </ac:spMkLst>
        </pc:spChg>
        <pc:spChg chg="add del">
          <ac:chgData name="Jinhong Brejnholt (JINB)" userId="b8219c71-9da7-4a12-aded-a071d88b9102" providerId="ADAL" clId="{3753DE55-435D-49AE-990E-25B7DA358CB9}" dt="2024-04-07T14:55:45.107" v="1633" actId="26606"/>
          <ac:spMkLst>
            <pc:docMk/>
            <pc:sldMk cId="1102481801" sldId="256"/>
            <ac:spMk id="5" creationId="{43C48B49-6135-48B6-AC0F-97E5D8D1F03F}"/>
          </ac:spMkLst>
        </pc:spChg>
        <pc:spChg chg="add del">
          <ac:chgData name="Jinhong Brejnholt (JINB)" userId="b8219c71-9da7-4a12-aded-a071d88b9102" providerId="ADAL" clId="{3753DE55-435D-49AE-990E-25B7DA358CB9}" dt="2024-04-07T14:55:45.107" v="1633" actId="26606"/>
          <ac:spMkLst>
            <pc:docMk/>
            <pc:sldMk cId="1102481801" sldId="256"/>
            <ac:spMk id="6" creationId="{9715DAF0-AE1B-46C9-8A6B-DB2AA05AB91D}"/>
          </ac:spMkLst>
        </pc:spChg>
        <pc:spChg chg="add del">
          <ac:chgData name="Jinhong Brejnholt (JINB)" userId="b8219c71-9da7-4a12-aded-a071d88b9102" providerId="ADAL" clId="{3753DE55-435D-49AE-990E-25B7DA358CB9}" dt="2024-04-07T14:55:45.107" v="1633" actId="26606"/>
          <ac:spMkLst>
            <pc:docMk/>
            <pc:sldMk cId="1102481801" sldId="256"/>
            <ac:spMk id="7" creationId="{DC631C0B-6DA6-4E57-8231-CE32B3434A7E}"/>
          </ac:spMkLst>
        </pc:spChg>
        <pc:spChg chg="add del">
          <ac:chgData name="Jinhong Brejnholt (JINB)" userId="b8219c71-9da7-4a12-aded-a071d88b9102" providerId="ADAL" clId="{3753DE55-435D-49AE-990E-25B7DA358CB9}" dt="2024-04-07T11:44:48.456" v="2" actId="26606"/>
          <ac:spMkLst>
            <pc:docMk/>
            <pc:sldMk cId="1102481801" sldId="256"/>
            <ac:spMk id="8" creationId="{1A3C89F8-0D2F-47FF-B903-151248265F47}"/>
          </ac:spMkLst>
        </pc:spChg>
        <pc:spChg chg="add del">
          <ac:chgData name="Jinhong Brejnholt (JINB)" userId="b8219c71-9da7-4a12-aded-a071d88b9102" providerId="ADAL" clId="{3753DE55-435D-49AE-990E-25B7DA358CB9}" dt="2024-04-07T14:55:45.107" v="1633" actId="26606"/>
          <ac:spMkLst>
            <pc:docMk/>
            <pc:sldMk cId="1102481801" sldId="256"/>
            <ac:spMk id="9" creationId="{F256AC18-FB41-4977-8B0C-F5082335AB7D}"/>
          </ac:spMkLst>
        </pc:spChg>
        <pc:spChg chg="add del">
          <ac:chgData name="Jinhong Brejnholt (JINB)" userId="b8219c71-9da7-4a12-aded-a071d88b9102" providerId="ADAL" clId="{3753DE55-435D-49AE-990E-25B7DA358CB9}" dt="2024-04-07T11:44:48.456" v="2" actId="26606"/>
          <ac:spMkLst>
            <pc:docMk/>
            <pc:sldMk cId="1102481801" sldId="256"/>
            <ac:spMk id="10" creationId="{C5CB530E-515E-412C-9DF1-5F8FFBD6F383}"/>
          </ac:spMkLst>
        </pc:spChg>
        <pc:spChg chg="add mod">
          <ac:chgData name="Jinhong Brejnholt (JINB)" userId="b8219c71-9da7-4a12-aded-a071d88b9102" providerId="ADAL" clId="{3753DE55-435D-49AE-990E-25B7DA358CB9}" dt="2024-04-14T19:40:31.983" v="2765" actId="1037"/>
          <ac:spMkLst>
            <pc:docMk/>
            <pc:sldMk cId="1102481801" sldId="256"/>
            <ac:spMk id="10" creationId="{E7B710A4-C6E7-1AFC-94C4-091D4314BBDE}"/>
          </ac:spMkLst>
        </pc:spChg>
        <pc:spChg chg="add del">
          <ac:chgData name="Jinhong Brejnholt (JINB)" userId="b8219c71-9da7-4a12-aded-a071d88b9102" providerId="ADAL" clId="{3753DE55-435D-49AE-990E-25B7DA358CB9}" dt="2024-04-07T14:55:45.107" v="1633" actId="26606"/>
          <ac:spMkLst>
            <pc:docMk/>
            <pc:sldMk cId="1102481801" sldId="256"/>
            <ac:spMk id="11" creationId="{AFF4A713-7B75-4B21-90D7-5AB19547C728}"/>
          </ac:spMkLst>
        </pc:spChg>
        <pc:spChg chg="add del">
          <ac:chgData name="Jinhong Brejnholt (JINB)" userId="b8219c71-9da7-4a12-aded-a071d88b9102" providerId="ADAL" clId="{3753DE55-435D-49AE-990E-25B7DA358CB9}" dt="2024-04-07T11:44:48.456" v="2" actId="26606"/>
          <ac:spMkLst>
            <pc:docMk/>
            <pc:sldMk cId="1102481801" sldId="256"/>
            <ac:spMk id="12" creationId="{712D4376-A578-4FF1-94FC-245E7A6A489F}"/>
          </ac:spMkLst>
        </pc:spChg>
        <pc:spChg chg="add del">
          <ac:chgData name="Jinhong Brejnholt (JINB)" userId="b8219c71-9da7-4a12-aded-a071d88b9102" providerId="ADAL" clId="{3753DE55-435D-49AE-990E-25B7DA358CB9}" dt="2024-04-07T11:45:15.968" v="10" actId="26606"/>
          <ac:spMkLst>
            <pc:docMk/>
            <pc:sldMk cId="1102481801" sldId="256"/>
            <ac:spMk id="13" creationId="{053FB2EE-284F-4C87-AB3D-BBF87A9FAB97}"/>
          </ac:spMkLst>
        </pc:spChg>
        <pc:spChg chg="add del">
          <ac:chgData name="Jinhong Brejnholt (JINB)" userId="b8219c71-9da7-4a12-aded-a071d88b9102" providerId="ADAL" clId="{3753DE55-435D-49AE-990E-25B7DA358CB9}" dt="2024-04-07T11:44:48.456" v="2" actId="26606"/>
          <ac:spMkLst>
            <pc:docMk/>
            <pc:sldMk cId="1102481801" sldId="256"/>
            <ac:spMk id="14" creationId="{AEA7509D-F04F-40CB-A0B3-EEF16499CC9F}"/>
          </ac:spMkLst>
        </pc:spChg>
        <pc:spChg chg="add del">
          <ac:chgData name="Jinhong Brejnholt (JINB)" userId="b8219c71-9da7-4a12-aded-a071d88b9102" providerId="ADAL" clId="{3753DE55-435D-49AE-990E-25B7DA358CB9}" dt="2024-04-09T19:46:15.881" v="2058" actId="26606"/>
          <ac:spMkLst>
            <pc:docMk/>
            <pc:sldMk cId="1102481801" sldId="256"/>
            <ac:spMk id="15" creationId="{59EF30C2-29AC-4A0D-BC0A-A679CF113EDD}"/>
          </ac:spMkLst>
        </pc:spChg>
        <pc:spChg chg="add del">
          <ac:chgData name="Jinhong Brejnholt (JINB)" userId="b8219c71-9da7-4a12-aded-a071d88b9102" providerId="ADAL" clId="{3753DE55-435D-49AE-990E-25B7DA358CB9}" dt="2024-04-09T19:46:15.881" v="2058" actId="26606"/>
          <ac:spMkLst>
            <pc:docMk/>
            <pc:sldMk cId="1102481801" sldId="256"/>
            <ac:spMk id="17" creationId="{9C682A1A-5B2D-4111-BBD6-620165633E5B}"/>
          </ac:spMkLst>
        </pc:spChg>
        <pc:spChg chg="add del">
          <ac:chgData name="Jinhong Brejnholt (JINB)" userId="b8219c71-9da7-4a12-aded-a071d88b9102" providerId="ADAL" clId="{3753DE55-435D-49AE-990E-25B7DA358CB9}" dt="2024-04-07T11:44:48.456" v="2" actId="26606"/>
          <ac:spMkLst>
            <pc:docMk/>
            <pc:sldMk cId="1102481801" sldId="256"/>
            <ac:spMk id="18" creationId="{508BEF50-7B1E-49A4-BC19-5F4F1D755E64}"/>
          </ac:spMkLst>
        </pc:spChg>
        <pc:spChg chg="add del">
          <ac:chgData name="Jinhong Brejnholt (JINB)" userId="b8219c71-9da7-4a12-aded-a071d88b9102" providerId="ADAL" clId="{3753DE55-435D-49AE-990E-25B7DA358CB9}" dt="2024-04-07T11:44:48.456" v="2" actId="26606"/>
          <ac:spMkLst>
            <pc:docMk/>
            <pc:sldMk cId="1102481801" sldId="256"/>
            <ac:spMk id="20" creationId="{3FBAD350-5664-4811-A208-657FB882D350}"/>
          </ac:spMkLst>
        </pc:spChg>
        <pc:spChg chg="add del">
          <ac:chgData name="Jinhong Brejnholt (JINB)" userId="b8219c71-9da7-4a12-aded-a071d88b9102" providerId="ADAL" clId="{3753DE55-435D-49AE-990E-25B7DA358CB9}" dt="2024-04-09T19:46:15.881" v="2058" actId="26606"/>
          <ac:spMkLst>
            <pc:docMk/>
            <pc:sldMk cId="1102481801" sldId="256"/>
            <ac:spMk id="21" creationId="{A04F1504-431A-4D86-9091-AE7E4B33376B}"/>
          </ac:spMkLst>
        </pc:spChg>
        <pc:spChg chg="add del">
          <ac:chgData name="Jinhong Brejnholt (JINB)" userId="b8219c71-9da7-4a12-aded-a071d88b9102" providerId="ADAL" clId="{3753DE55-435D-49AE-990E-25B7DA358CB9}" dt="2024-04-07T11:44:48.456" v="2" actId="26606"/>
          <ac:spMkLst>
            <pc:docMk/>
            <pc:sldMk cId="1102481801" sldId="256"/>
            <ac:spMk id="22" creationId="{C39ADB8F-D187-49D7-BDCF-C1B6DC727068}"/>
          </ac:spMkLst>
        </pc:spChg>
        <pc:spChg chg="add del">
          <ac:chgData name="Jinhong Brejnholt (JINB)" userId="b8219c71-9da7-4a12-aded-a071d88b9102" providerId="ADAL" clId="{3753DE55-435D-49AE-990E-25B7DA358CB9}" dt="2024-04-09T19:46:15.881" v="2058" actId="26606"/>
          <ac:spMkLst>
            <pc:docMk/>
            <pc:sldMk cId="1102481801" sldId="256"/>
            <ac:spMk id="23" creationId="{EA804283-B929-4503-802F-4585376E2B42}"/>
          </ac:spMkLst>
        </pc:spChg>
        <pc:spChg chg="add del">
          <ac:chgData name="Jinhong Brejnholt (JINB)" userId="b8219c71-9da7-4a12-aded-a071d88b9102" providerId="ADAL" clId="{3753DE55-435D-49AE-990E-25B7DA358CB9}" dt="2024-04-07T11:44:49.962" v="4" actId="26606"/>
          <ac:spMkLst>
            <pc:docMk/>
            <pc:sldMk cId="1102481801" sldId="256"/>
            <ac:spMk id="24" creationId="{C7D023E4-8DE1-436E-9847-ED6A4B4B04FD}"/>
          </ac:spMkLst>
        </pc:spChg>
        <pc:spChg chg="add del">
          <ac:chgData name="Jinhong Brejnholt (JINB)" userId="b8219c71-9da7-4a12-aded-a071d88b9102" providerId="ADAL" clId="{3753DE55-435D-49AE-990E-25B7DA358CB9}" dt="2024-04-09T19:46:15.881" v="2058" actId="26606"/>
          <ac:spMkLst>
            <pc:docMk/>
            <pc:sldMk cId="1102481801" sldId="256"/>
            <ac:spMk id="26" creationId="{AD3811F5-514E-49A4-B382-673ED228A4CC}"/>
          </ac:spMkLst>
        </pc:spChg>
        <pc:spChg chg="add del">
          <ac:chgData name="Jinhong Brejnholt (JINB)" userId="b8219c71-9da7-4a12-aded-a071d88b9102" providerId="ADAL" clId="{3753DE55-435D-49AE-990E-25B7DA358CB9}" dt="2024-04-09T19:46:15.881" v="2058" actId="26606"/>
          <ac:spMkLst>
            <pc:docMk/>
            <pc:sldMk cId="1102481801" sldId="256"/>
            <ac:spMk id="28" creationId="{067AD921-1CEE-4C1B-9AA3-C66D908DDD14}"/>
          </ac:spMkLst>
        </pc:spChg>
        <pc:spChg chg="add del">
          <ac:chgData name="Jinhong Brejnholt (JINB)" userId="b8219c71-9da7-4a12-aded-a071d88b9102" providerId="ADAL" clId="{3753DE55-435D-49AE-990E-25B7DA358CB9}" dt="2024-04-09T19:46:15.881" v="2058" actId="26606"/>
          <ac:spMkLst>
            <pc:docMk/>
            <pc:sldMk cId="1102481801" sldId="256"/>
            <ac:spMk id="30" creationId="{C36A08F5-3B56-47C5-A371-9187BE56E1E5}"/>
          </ac:spMkLst>
        </pc:spChg>
        <pc:spChg chg="add del">
          <ac:chgData name="Jinhong Brejnholt (JINB)" userId="b8219c71-9da7-4a12-aded-a071d88b9102" providerId="ADAL" clId="{3753DE55-435D-49AE-990E-25B7DA358CB9}" dt="2024-04-09T19:46:09.318" v="2051" actId="26606"/>
          <ac:spMkLst>
            <pc:docMk/>
            <pc:sldMk cId="1102481801" sldId="256"/>
            <ac:spMk id="35" creationId="{934F1179-B481-4F9E-BCA3-AFB972070F83}"/>
          </ac:spMkLst>
        </pc:spChg>
        <pc:spChg chg="add del">
          <ac:chgData name="Jinhong Brejnholt (JINB)" userId="b8219c71-9da7-4a12-aded-a071d88b9102" providerId="ADAL" clId="{3753DE55-435D-49AE-990E-25B7DA358CB9}" dt="2024-04-09T19:46:09.318" v="2051" actId="26606"/>
          <ac:spMkLst>
            <pc:docMk/>
            <pc:sldMk cId="1102481801" sldId="256"/>
            <ac:spMk id="37" creationId="{827DC2C4-B485-428A-BF4A-472D2967F47F}"/>
          </ac:spMkLst>
        </pc:spChg>
        <pc:spChg chg="add del">
          <ac:chgData name="Jinhong Brejnholt (JINB)" userId="b8219c71-9da7-4a12-aded-a071d88b9102" providerId="ADAL" clId="{3753DE55-435D-49AE-990E-25B7DA358CB9}" dt="2024-04-09T19:46:09.318" v="2051" actId="26606"/>
          <ac:spMkLst>
            <pc:docMk/>
            <pc:sldMk cId="1102481801" sldId="256"/>
            <ac:spMk id="39" creationId="{EE04B5EB-F158-4507-90DD-BD23620C7CC9}"/>
          </ac:spMkLst>
        </pc:spChg>
        <pc:spChg chg="add del">
          <ac:chgData name="Jinhong Brejnholt (JINB)" userId="b8219c71-9da7-4a12-aded-a071d88b9102" providerId="ADAL" clId="{3753DE55-435D-49AE-990E-25B7DA358CB9}" dt="2024-04-09T19:46:11.334" v="2053" actId="26606"/>
          <ac:spMkLst>
            <pc:docMk/>
            <pc:sldMk cId="1102481801" sldId="256"/>
            <ac:spMk id="41" creationId="{871AEA07-1E14-44B4-8E55-64EF049CD66F}"/>
          </ac:spMkLst>
        </pc:spChg>
        <pc:spChg chg="add del">
          <ac:chgData name="Jinhong Brejnholt (JINB)" userId="b8219c71-9da7-4a12-aded-a071d88b9102" providerId="ADAL" clId="{3753DE55-435D-49AE-990E-25B7DA358CB9}" dt="2024-04-09T19:46:11.334" v="2053" actId="26606"/>
          <ac:spMkLst>
            <pc:docMk/>
            <pc:sldMk cId="1102481801" sldId="256"/>
            <ac:spMk id="42" creationId="{9095C1F4-AE7F-44E4-8693-40D3D6831140}"/>
          </ac:spMkLst>
        </pc:spChg>
        <pc:spChg chg="add del">
          <ac:chgData name="Jinhong Brejnholt (JINB)" userId="b8219c71-9da7-4a12-aded-a071d88b9102" providerId="ADAL" clId="{3753DE55-435D-49AE-990E-25B7DA358CB9}" dt="2024-04-09T19:46:14.104" v="2055" actId="26606"/>
          <ac:spMkLst>
            <pc:docMk/>
            <pc:sldMk cId="1102481801" sldId="256"/>
            <ac:spMk id="46" creationId="{4522B21E-B2B9-4C72-9A71-C87EFD137480}"/>
          </ac:spMkLst>
        </pc:spChg>
        <pc:spChg chg="add del">
          <ac:chgData name="Jinhong Brejnholt (JINB)" userId="b8219c71-9da7-4a12-aded-a071d88b9102" providerId="ADAL" clId="{3753DE55-435D-49AE-990E-25B7DA358CB9}" dt="2024-04-09T19:46:14.104" v="2055" actId="26606"/>
          <ac:spMkLst>
            <pc:docMk/>
            <pc:sldMk cId="1102481801" sldId="256"/>
            <ac:spMk id="47" creationId="{5EB7D2A2-F448-44D4-938C-DC84CBCB3B1E}"/>
          </ac:spMkLst>
        </pc:spChg>
        <pc:spChg chg="add del">
          <ac:chgData name="Jinhong Brejnholt (JINB)" userId="b8219c71-9da7-4a12-aded-a071d88b9102" providerId="ADAL" clId="{3753DE55-435D-49AE-990E-25B7DA358CB9}" dt="2024-04-09T19:46:14.104" v="2055" actId="26606"/>
          <ac:spMkLst>
            <pc:docMk/>
            <pc:sldMk cId="1102481801" sldId="256"/>
            <ac:spMk id="48" creationId="{871AEA07-1E14-44B4-8E55-64EF049CD66F}"/>
          </ac:spMkLst>
        </pc:spChg>
        <pc:spChg chg="add del">
          <ac:chgData name="Jinhong Brejnholt (JINB)" userId="b8219c71-9da7-4a12-aded-a071d88b9102" providerId="ADAL" clId="{3753DE55-435D-49AE-990E-25B7DA358CB9}" dt="2024-04-09T19:46:15.881" v="2057" actId="26606"/>
          <ac:spMkLst>
            <pc:docMk/>
            <pc:sldMk cId="1102481801" sldId="256"/>
            <ac:spMk id="51" creationId="{5463EB0A-3D7C-4AA5-BFA5-8EE5B4BA5624}"/>
          </ac:spMkLst>
        </pc:spChg>
        <pc:spChg chg="add del">
          <ac:chgData name="Jinhong Brejnholt (JINB)" userId="b8219c71-9da7-4a12-aded-a071d88b9102" providerId="ADAL" clId="{3753DE55-435D-49AE-990E-25B7DA358CB9}" dt="2024-04-09T19:46:15.881" v="2057" actId="26606"/>
          <ac:spMkLst>
            <pc:docMk/>
            <pc:sldMk cId="1102481801" sldId="256"/>
            <ac:spMk id="52" creationId="{7945AD00-F967-454D-A4B2-39ABA5C88C20}"/>
          </ac:spMkLst>
        </pc:spChg>
        <pc:spChg chg="add del">
          <ac:chgData name="Jinhong Brejnholt (JINB)" userId="b8219c71-9da7-4a12-aded-a071d88b9102" providerId="ADAL" clId="{3753DE55-435D-49AE-990E-25B7DA358CB9}" dt="2024-04-09T19:46:15.881" v="2057" actId="26606"/>
          <ac:spMkLst>
            <pc:docMk/>
            <pc:sldMk cId="1102481801" sldId="256"/>
            <ac:spMk id="53" creationId="{E9BC5B79-B912-427C-8219-E3E50943FCDE}"/>
          </ac:spMkLst>
        </pc:spChg>
        <pc:spChg chg="add del">
          <ac:chgData name="Jinhong Brejnholt (JINB)" userId="b8219c71-9da7-4a12-aded-a071d88b9102" providerId="ADAL" clId="{3753DE55-435D-49AE-990E-25B7DA358CB9}" dt="2024-04-09T19:47:06.056" v="2062" actId="26606"/>
          <ac:spMkLst>
            <pc:docMk/>
            <pc:sldMk cId="1102481801" sldId="256"/>
            <ac:spMk id="55" creationId="{934F1179-B481-4F9E-BCA3-AFB972070F83}"/>
          </ac:spMkLst>
        </pc:spChg>
        <pc:spChg chg="add del">
          <ac:chgData name="Jinhong Brejnholt (JINB)" userId="b8219c71-9da7-4a12-aded-a071d88b9102" providerId="ADAL" clId="{3753DE55-435D-49AE-990E-25B7DA358CB9}" dt="2024-04-09T19:47:06.056" v="2062" actId="26606"/>
          <ac:spMkLst>
            <pc:docMk/>
            <pc:sldMk cId="1102481801" sldId="256"/>
            <ac:spMk id="56" creationId="{827DC2C4-B485-428A-BF4A-472D2967F47F}"/>
          </ac:spMkLst>
        </pc:spChg>
        <pc:spChg chg="add del">
          <ac:chgData name="Jinhong Brejnholt (JINB)" userId="b8219c71-9da7-4a12-aded-a071d88b9102" providerId="ADAL" clId="{3753DE55-435D-49AE-990E-25B7DA358CB9}" dt="2024-04-09T19:47:06.056" v="2062" actId="26606"/>
          <ac:spMkLst>
            <pc:docMk/>
            <pc:sldMk cId="1102481801" sldId="256"/>
            <ac:spMk id="57" creationId="{EE04B5EB-F158-4507-90DD-BD23620C7CC9}"/>
          </ac:spMkLst>
        </pc:spChg>
        <pc:spChg chg="add del">
          <ac:chgData name="Jinhong Brejnholt (JINB)" userId="b8219c71-9da7-4a12-aded-a071d88b9102" providerId="ADAL" clId="{3753DE55-435D-49AE-990E-25B7DA358CB9}" dt="2024-04-09T19:47:06.051" v="2061" actId="26606"/>
          <ac:spMkLst>
            <pc:docMk/>
            <pc:sldMk cId="1102481801" sldId="256"/>
            <ac:spMk id="62" creationId="{943CAA20-3569-4189-9E48-239A229A86CA}"/>
          </ac:spMkLst>
        </pc:spChg>
        <pc:spChg chg="add del">
          <ac:chgData name="Jinhong Brejnholt (JINB)" userId="b8219c71-9da7-4a12-aded-a071d88b9102" providerId="ADAL" clId="{3753DE55-435D-49AE-990E-25B7DA358CB9}" dt="2024-04-09T19:47:06.051" v="2061" actId="26606"/>
          <ac:spMkLst>
            <pc:docMk/>
            <pc:sldMk cId="1102481801" sldId="256"/>
            <ac:spMk id="64" creationId="{DA542B6D-E775-4832-91DC-2D20F857813A}"/>
          </ac:spMkLst>
        </pc:spChg>
        <pc:spChg chg="add">
          <ac:chgData name="Jinhong Brejnholt (JINB)" userId="b8219c71-9da7-4a12-aded-a071d88b9102" providerId="ADAL" clId="{3753DE55-435D-49AE-990E-25B7DA358CB9}" dt="2024-04-09T19:47:06.056" v="2062" actId="26606"/>
          <ac:spMkLst>
            <pc:docMk/>
            <pc:sldMk cId="1102481801" sldId="256"/>
            <ac:spMk id="66" creationId="{2CEF98E4-3709-4952-8F42-2305CCE34FA3}"/>
          </ac:spMkLst>
        </pc:spChg>
        <pc:spChg chg="add">
          <ac:chgData name="Jinhong Brejnholt (JINB)" userId="b8219c71-9da7-4a12-aded-a071d88b9102" providerId="ADAL" clId="{3753DE55-435D-49AE-990E-25B7DA358CB9}" dt="2024-04-09T19:47:06.056" v="2062" actId="26606"/>
          <ac:spMkLst>
            <pc:docMk/>
            <pc:sldMk cId="1102481801" sldId="256"/>
            <ac:spMk id="67" creationId="{A7895A40-19A4-42D6-9D30-DBC1E8002635}"/>
          </ac:spMkLst>
        </pc:spChg>
        <pc:spChg chg="add">
          <ac:chgData name="Jinhong Brejnholt (JINB)" userId="b8219c71-9da7-4a12-aded-a071d88b9102" providerId="ADAL" clId="{3753DE55-435D-49AE-990E-25B7DA358CB9}" dt="2024-04-09T19:47:06.056" v="2062" actId="26606"/>
          <ac:spMkLst>
            <pc:docMk/>
            <pc:sldMk cId="1102481801" sldId="256"/>
            <ac:spMk id="68" creationId="{F10BCCF5-D685-47FF-B675-647EAEB72C8E}"/>
          </ac:spMkLst>
        </pc:spChg>
        <pc:spChg chg="add">
          <ac:chgData name="Jinhong Brejnholt (JINB)" userId="b8219c71-9da7-4a12-aded-a071d88b9102" providerId="ADAL" clId="{3753DE55-435D-49AE-990E-25B7DA358CB9}" dt="2024-04-09T19:47:06.056" v="2062" actId="26606"/>
          <ac:spMkLst>
            <pc:docMk/>
            <pc:sldMk cId="1102481801" sldId="256"/>
            <ac:spMk id="69" creationId="{02F429C4-ABC9-46FC-818A-B5429CDE4A96}"/>
          </ac:spMkLst>
        </pc:spChg>
        <pc:spChg chg="add">
          <ac:chgData name="Jinhong Brejnholt (JINB)" userId="b8219c71-9da7-4a12-aded-a071d88b9102" providerId="ADAL" clId="{3753DE55-435D-49AE-990E-25B7DA358CB9}" dt="2024-04-09T19:47:06.056" v="2062" actId="26606"/>
          <ac:spMkLst>
            <pc:docMk/>
            <pc:sldMk cId="1102481801" sldId="256"/>
            <ac:spMk id="70" creationId="{B0EE8A42-107A-4D4C-8D56-BBAE95C7FC0D}"/>
          </ac:spMkLst>
        </pc:spChg>
        <pc:spChg chg="add del">
          <ac:chgData name="Jinhong Brejnholt (JINB)" userId="b8219c71-9da7-4a12-aded-a071d88b9102" providerId="ADAL" clId="{3753DE55-435D-49AE-990E-25B7DA358CB9}" dt="2024-04-07T11:44:52.269" v="6" actId="26606"/>
          <ac:spMkLst>
            <pc:docMk/>
            <pc:sldMk cId="1102481801" sldId="256"/>
            <ac:spMk id="198" creationId="{3677BAFB-3BD3-41BB-9107-FAE224AE21C4}"/>
          </ac:spMkLst>
        </pc:spChg>
        <pc:spChg chg="add del">
          <ac:chgData name="Jinhong Brejnholt (JINB)" userId="b8219c71-9da7-4a12-aded-a071d88b9102" providerId="ADAL" clId="{3753DE55-435D-49AE-990E-25B7DA358CB9}" dt="2024-04-07T11:44:52.269" v="6" actId="26606"/>
          <ac:spMkLst>
            <pc:docMk/>
            <pc:sldMk cId="1102481801" sldId="256"/>
            <ac:spMk id="199" creationId="{E6823A9B-C188-42D4-847C-3AD928DB145C}"/>
          </ac:spMkLst>
        </pc:spChg>
        <pc:spChg chg="add del">
          <ac:chgData name="Jinhong Brejnholt (JINB)" userId="b8219c71-9da7-4a12-aded-a071d88b9102" providerId="ADAL" clId="{3753DE55-435D-49AE-990E-25B7DA358CB9}" dt="2024-04-07T11:44:52.269" v="6" actId="26606"/>
          <ac:spMkLst>
            <pc:docMk/>
            <pc:sldMk cId="1102481801" sldId="256"/>
            <ac:spMk id="200" creationId="{34B557F3-1A0C-4749-A6DB-EAC082DF390B}"/>
          </ac:spMkLst>
        </pc:spChg>
        <pc:spChg chg="add del">
          <ac:chgData name="Jinhong Brejnholt (JINB)" userId="b8219c71-9da7-4a12-aded-a071d88b9102" providerId="ADAL" clId="{3753DE55-435D-49AE-990E-25B7DA358CB9}" dt="2024-04-07T11:44:52.269" v="6" actId="26606"/>
          <ac:spMkLst>
            <pc:docMk/>
            <pc:sldMk cId="1102481801" sldId="256"/>
            <ac:spMk id="201" creationId="{55D55AA6-3751-494F-868A-DCEDC5CE82BF}"/>
          </ac:spMkLst>
        </pc:spChg>
        <pc:spChg chg="add del">
          <ac:chgData name="Jinhong Brejnholt (JINB)" userId="b8219c71-9da7-4a12-aded-a071d88b9102" providerId="ADAL" clId="{3753DE55-435D-49AE-990E-25B7DA358CB9}" dt="2024-04-07T11:44:52.269" v="6" actId="26606"/>
          <ac:spMkLst>
            <pc:docMk/>
            <pc:sldMk cId="1102481801" sldId="256"/>
            <ac:spMk id="202" creationId="{4D4C00DC-4DC6-4CD2-9E31-F17E6CEBC5A6}"/>
          </ac:spMkLst>
        </pc:spChg>
        <pc:spChg chg="add del">
          <ac:chgData name="Jinhong Brejnholt (JINB)" userId="b8219c71-9da7-4a12-aded-a071d88b9102" providerId="ADAL" clId="{3753DE55-435D-49AE-990E-25B7DA358CB9}" dt="2024-04-07T11:44:52.269" v="6" actId="26606"/>
          <ac:spMkLst>
            <pc:docMk/>
            <pc:sldMk cId="1102481801" sldId="256"/>
            <ac:spMk id="203" creationId="{D82AB1B2-7970-42CF-8BF5-567C69E9FFFB}"/>
          </ac:spMkLst>
        </pc:spChg>
        <pc:spChg chg="add del">
          <ac:chgData name="Jinhong Brejnholt (JINB)" userId="b8219c71-9da7-4a12-aded-a071d88b9102" providerId="ADAL" clId="{3753DE55-435D-49AE-990E-25B7DA358CB9}" dt="2024-04-07T11:44:52.269" v="6" actId="26606"/>
          <ac:spMkLst>
            <pc:docMk/>
            <pc:sldMk cId="1102481801" sldId="256"/>
            <ac:spMk id="207" creationId="{C10FB9CA-E7FA-462C-B537-F1224ED1ACF4}"/>
          </ac:spMkLst>
        </pc:spChg>
        <pc:spChg chg="add del">
          <ac:chgData name="Jinhong Brejnholt (JINB)" userId="b8219c71-9da7-4a12-aded-a071d88b9102" providerId="ADAL" clId="{3753DE55-435D-49AE-990E-25B7DA358CB9}" dt="2024-04-07T11:44:52.269" v="6" actId="26606"/>
          <ac:spMkLst>
            <pc:docMk/>
            <pc:sldMk cId="1102481801" sldId="256"/>
            <ac:spMk id="208" creationId="{D8469AE7-A75B-4F37-850B-EF5974ABED2C}"/>
          </ac:spMkLst>
        </pc:spChg>
        <pc:spChg chg="add del">
          <ac:chgData name="Jinhong Brejnholt (JINB)" userId="b8219c71-9da7-4a12-aded-a071d88b9102" providerId="ADAL" clId="{3753DE55-435D-49AE-990E-25B7DA358CB9}" dt="2024-04-07T11:45:03.003" v="8" actId="26606"/>
          <ac:spMkLst>
            <pc:docMk/>
            <pc:sldMk cId="1102481801" sldId="256"/>
            <ac:spMk id="213" creationId="{C7D023E4-8DE1-436E-9847-ED6A4B4B04FD}"/>
          </ac:spMkLst>
        </pc:spChg>
        <pc:spChg chg="add del">
          <ac:chgData name="Jinhong Brejnholt (JINB)" userId="b8219c71-9da7-4a12-aded-a071d88b9102" providerId="ADAL" clId="{3753DE55-435D-49AE-990E-25B7DA358CB9}" dt="2024-04-07T11:45:18.081" v="12" actId="26606"/>
          <ac:spMkLst>
            <pc:docMk/>
            <pc:sldMk cId="1102481801" sldId="256"/>
            <ac:spMk id="225" creationId="{C7D023E4-8DE1-436E-9847-ED6A4B4B04FD}"/>
          </ac:spMkLst>
        </pc:spChg>
        <pc:spChg chg="add del">
          <ac:chgData name="Jinhong Brejnholt (JINB)" userId="b8219c71-9da7-4a12-aded-a071d88b9102" providerId="ADAL" clId="{3753DE55-435D-49AE-990E-25B7DA358CB9}" dt="2024-04-07T11:45:18.081" v="12" actId="26606"/>
          <ac:spMkLst>
            <pc:docMk/>
            <pc:sldMk cId="1102481801" sldId="256"/>
            <ac:spMk id="226" creationId="{6BE11944-ED05-4FE9-9927-06C110BB3A36}"/>
          </ac:spMkLst>
        </pc:spChg>
        <pc:spChg chg="add del">
          <ac:chgData name="Jinhong Brejnholt (JINB)" userId="b8219c71-9da7-4a12-aded-a071d88b9102" providerId="ADAL" clId="{3753DE55-435D-49AE-990E-25B7DA358CB9}" dt="2024-04-07T11:45:20.894" v="14" actId="26606"/>
          <ac:spMkLst>
            <pc:docMk/>
            <pc:sldMk cId="1102481801" sldId="256"/>
            <ac:spMk id="235" creationId="{C7D023E4-8DE1-436E-9847-ED6A4B4B04FD}"/>
          </ac:spMkLst>
        </pc:spChg>
        <pc:spChg chg="add del">
          <ac:chgData name="Jinhong Brejnholt (JINB)" userId="b8219c71-9da7-4a12-aded-a071d88b9102" providerId="ADAL" clId="{3753DE55-435D-49AE-990E-25B7DA358CB9}" dt="2024-04-07T12:22:28.991" v="284"/>
          <ac:spMkLst>
            <pc:docMk/>
            <pc:sldMk cId="1102481801" sldId="256"/>
            <ac:spMk id="249" creationId="{C7D023E4-8DE1-436E-9847-ED6A4B4B04FD}"/>
          </ac:spMkLst>
        </pc:spChg>
        <pc:grpChg chg="add del">
          <ac:chgData name="Jinhong Brejnholt (JINB)" userId="b8219c71-9da7-4a12-aded-a071d88b9102" providerId="ADAL" clId="{3753DE55-435D-49AE-990E-25B7DA358CB9}" dt="2024-04-07T11:44:49.962" v="4" actId="26606"/>
          <ac:grpSpMkLst>
            <pc:docMk/>
            <pc:sldMk cId="1102481801" sldId="256"/>
            <ac:grpSpMk id="25" creationId="{1FEC590B-3306-47E9-BD67-97F3F76169A4}"/>
          </ac:grpSpMkLst>
        </pc:grpChg>
        <pc:grpChg chg="add del">
          <ac:chgData name="Jinhong Brejnholt (JINB)" userId="b8219c71-9da7-4a12-aded-a071d88b9102" providerId="ADAL" clId="{3753DE55-435D-49AE-990E-25B7DA358CB9}" dt="2024-04-07T11:44:49.962" v="4" actId="26606"/>
          <ac:grpSpMkLst>
            <pc:docMk/>
            <pc:sldMk cId="1102481801" sldId="256"/>
            <ac:grpSpMk id="27" creationId="{A47AAF5E-1692-48C9-98FB-6432BF0BC4F7}"/>
          </ac:grpSpMkLst>
        </pc:grpChg>
        <pc:grpChg chg="add del">
          <ac:chgData name="Jinhong Brejnholt (JINB)" userId="b8219c71-9da7-4a12-aded-a071d88b9102" providerId="ADAL" clId="{3753DE55-435D-49AE-990E-25B7DA358CB9}" dt="2024-04-09T19:46:11.334" v="2053" actId="26606"/>
          <ac:grpSpMkLst>
            <pc:docMk/>
            <pc:sldMk cId="1102481801" sldId="256"/>
            <ac:grpSpMk id="43" creationId="{8734DDD3-F723-4DD3-8ABE-EC0B2AC87D74}"/>
          </ac:grpSpMkLst>
        </pc:grpChg>
        <pc:grpChg chg="add del">
          <ac:chgData name="Jinhong Brejnholt (JINB)" userId="b8219c71-9da7-4a12-aded-a071d88b9102" providerId="ADAL" clId="{3753DE55-435D-49AE-990E-25B7DA358CB9}" dt="2024-04-07T11:44:52.269" v="6" actId="26606"/>
          <ac:grpSpMkLst>
            <pc:docMk/>
            <pc:sldMk cId="1102481801" sldId="256"/>
            <ac:grpSpMk id="204" creationId="{66FB5A75-BDE2-4F12-A95B-C48788A7685C}"/>
          </ac:grpSpMkLst>
        </pc:grpChg>
        <pc:grpChg chg="add del">
          <ac:chgData name="Jinhong Brejnholt (JINB)" userId="b8219c71-9da7-4a12-aded-a071d88b9102" providerId="ADAL" clId="{3753DE55-435D-49AE-990E-25B7DA358CB9}" dt="2024-04-07T11:44:52.269" v="6" actId="26606"/>
          <ac:grpSpMkLst>
            <pc:docMk/>
            <pc:sldMk cId="1102481801" sldId="256"/>
            <ac:grpSpMk id="209" creationId="{63301095-70B2-49AA-8DA9-A35629AD621C}"/>
          </ac:grpSpMkLst>
        </pc:grpChg>
        <pc:grpChg chg="add del">
          <ac:chgData name="Jinhong Brejnholt (JINB)" userId="b8219c71-9da7-4a12-aded-a071d88b9102" providerId="ADAL" clId="{3753DE55-435D-49AE-990E-25B7DA358CB9}" dt="2024-04-07T11:45:03.003" v="8" actId="26606"/>
          <ac:grpSpMkLst>
            <pc:docMk/>
            <pc:sldMk cId="1102481801" sldId="256"/>
            <ac:grpSpMk id="214" creationId="{1FEC590B-3306-47E9-BD67-97F3F76169A4}"/>
          </ac:grpSpMkLst>
        </pc:grpChg>
        <pc:grpChg chg="add del">
          <ac:chgData name="Jinhong Brejnholt (JINB)" userId="b8219c71-9da7-4a12-aded-a071d88b9102" providerId="ADAL" clId="{3753DE55-435D-49AE-990E-25B7DA358CB9}" dt="2024-04-07T11:45:03.003" v="8" actId="26606"/>
          <ac:grpSpMkLst>
            <pc:docMk/>
            <pc:sldMk cId="1102481801" sldId="256"/>
            <ac:grpSpMk id="216" creationId="{A47AAF5E-1692-48C9-98FB-6432BF0BC4F7}"/>
          </ac:grpSpMkLst>
        </pc:grpChg>
        <pc:grpChg chg="add del">
          <ac:chgData name="Jinhong Brejnholt (JINB)" userId="b8219c71-9da7-4a12-aded-a071d88b9102" providerId="ADAL" clId="{3753DE55-435D-49AE-990E-25B7DA358CB9}" dt="2024-04-07T11:45:15.968" v="10" actId="26606"/>
          <ac:grpSpMkLst>
            <pc:docMk/>
            <pc:sldMk cId="1102481801" sldId="256"/>
            <ac:grpSpMk id="221" creationId="{D2C4BFA1-2075-4901-9E24-E41D1FDD51FD}"/>
          </ac:grpSpMkLst>
        </pc:grpChg>
        <pc:grpChg chg="add del">
          <ac:chgData name="Jinhong Brejnholt (JINB)" userId="b8219c71-9da7-4a12-aded-a071d88b9102" providerId="ADAL" clId="{3753DE55-435D-49AE-990E-25B7DA358CB9}" dt="2024-04-07T11:45:18.081" v="12" actId="26606"/>
          <ac:grpSpMkLst>
            <pc:docMk/>
            <pc:sldMk cId="1102481801" sldId="256"/>
            <ac:grpSpMk id="227" creationId="{A2812508-238C-4BCD-BDD3-25C99C5CA233}"/>
          </ac:grpSpMkLst>
        </pc:grpChg>
        <pc:grpChg chg="add del">
          <ac:chgData name="Jinhong Brejnholt (JINB)" userId="b8219c71-9da7-4a12-aded-a071d88b9102" providerId="ADAL" clId="{3753DE55-435D-49AE-990E-25B7DA358CB9}" dt="2024-04-07T11:45:18.081" v="12" actId="26606"/>
          <ac:grpSpMkLst>
            <pc:docMk/>
            <pc:sldMk cId="1102481801" sldId="256"/>
            <ac:grpSpMk id="230" creationId="{43F5E015-E085-4624-B431-B42414448684}"/>
          </ac:grpSpMkLst>
        </pc:grpChg>
        <pc:grpChg chg="add del">
          <ac:chgData name="Jinhong Brejnholt (JINB)" userId="b8219c71-9da7-4a12-aded-a071d88b9102" providerId="ADAL" clId="{3753DE55-435D-49AE-990E-25B7DA358CB9}" dt="2024-04-07T11:45:20.894" v="14" actId="26606"/>
          <ac:grpSpMkLst>
            <pc:docMk/>
            <pc:sldMk cId="1102481801" sldId="256"/>
            <ac:grpSpMk id="236" creationId="{97264A61-6AE3-4DC0-A455-5EDC604E394D}"/>
          </ac:grpSpMkLst>
        </pc:grpChg>
        <pc:grpChg chg="add del">
          <ac:chgData name="Jinhong Brejnholt (JINB)" userId="b8219c71-9da7-4a12-aded-a071d88b9102" providerId="ADAL" clId="{3753DE55-435D-49AE-990E-25B7DA358CB9}" dt="2024-04-07T11:45:20.894" v="14" actId="26606"/>
          <ac:grpSpMkLst>
            <pc:docMk/>
            <pc:sldMk cId="1102481801" sldId="256"/>
            <ac:grpSpMk id="238" creationId="{D691EE10-D5F3-48FA-BE55-F24A0BE59EF6}"/>
          </ac:grpSpMkLst>
        </pc:grpChg>
        <pc:grpChg chg="add del">
          <ac:chgData name="Jinhong Brejnholt (JINB)" userId="b8219c71-9da7-4a12-aded-a071d88b9102" providerId="ADAL" clId="{3753DE55-435D-49AE-990E-25B7DA358CB9}" dt="2024-04-07T11:45:20.894" v="14" actId="26606"/>
          <ac:grpSpMkLst>
            <pc:docMk/>
            <pc:sldMk cId="1102481801" sldId="256"/>
            <ac:grpSpMk id="240" creationId="{43F5E015-E085-4624-B431-B42414448684}"/>
          </ac:grpSpMkLst>
        </pc:grpChg>
        <pc:grpChg chg="add del">
          <ac:chgData name="Jinhong Brejnholt (JINB)" userId="b8219c71-9da7-4a12-aded-a071d88b9102" providerId="ADAL" clId="{3753DE55-435D-49AE-990E-25B7DA358CB9}" dt="2024-04-07T12:22:28.991" v="284"/>
          <ac:grpSpMkLst>
            <pc:docMk/>
            <pc:sldMk cId="1102481801" sldId="256"/>
            <ac:grpSpMk id="250" creationId="{1FEC590B-3306-47E9-BD67-97F3F76169A4}"/>
          </ac:grpSpMkLst>
        </pc:grpChg>
        <pc:grpChg chg="add del">
          <ac:chgData name="Jinhong Brejnholt (JINB)" userId="b8219c71-9da7-4a12-aded-a071d88b9102" providerId="ADAL" clId="{3753DE55-435D-49AE-990E-25B7DA358CB9}" dt="2024-04-07T12:22:28.991" v="284"/>
          <ac:grpSpMkLst>
            <pc:docMk/>
            <pc:sldMk cId="1102481801" sldId="256"/>
            <ac:grpSpMk id="253" creationId="{A47AAF5E-1692-48C9-98FB-6432BF0BC4F7}"/>
          </ac:grpSpMkLst>
        </pc:grpChg>
        <pc:picChg chg="add mod">
          <ac:chgData name="Jinhong Brejnholt (JINB)" userId="b8219c71-9da7-4a12-aded-a071d88b9102" providerId="ADAL" clId="{3753DE55-435D-49AE-990E-25B7DA358CB9}" dt="2024-04-09T19:47:23.347" v="2065" actId="1076"/>
          <ac:picMkLst>
            <pc:docMk/>
            <pc:sldMk cId="1102481801" sldId="256"/>
            <ac:picMk id="4" creationId="{F2239591-A9B7-DD5D-B1C2-60181BDAB349}"/>
          </ac:picMkLst>
        </pc:picChg>
        <pc:picChg chg="add mod">
          <ac:chgData name="Jinhong Brejnholt (JINB)" userId="b8219c71-9da7-4a12-aded-a071d88b9102" providerId="ADAL" clId="{3753DE55-435D-49AE-990E-25B7DA358CB9}" dt="2024-04-14T19:37:36.185" v="2712" actId="1076"/>
          <ac:picMkLst>
            <pc:docMk/>
            <pc:sldMk cId="1102481801" sldId="256"/>
            <ac:picMk id="5" creationId="{7DE5BCD9-9519-173E-6B37-7C4647E739D8}"/>
          </ac:picMkLst>
        </pc:picChg>
        <pc:picChg chg="add del">
          <ac:chgData name="Jinhong Brejnholt (JINB)" userId="b8219c71-9da7-4a12-aded-a071d88b9102" providerId="ADAL" clId="{3753DE55-435D-49AE-990E-25B7DA358CB9}" dt="2024-04-14T19:38:58.722" v="2714" actId="478"/>
          <ac:picMkLst>
            <pc:docMk/>
            <pc:sldMk cId="1102481801" sldId="256"/>
            <ac:picMk id="7" creationId="{4F2C975D-4450-4A37-0F8C-8ADEF0F7C7B4}"/>
          </ac:picMkLst>
        </pc:picChg>
        <pc:picChg chg="add mod">
          <ac:chgData name="Jinhong Brejnholt (JINB)" userId="b8219c71-9da7-4a12-aded-a071d88b9102" providerId="ADAL" clId="{3753DE55-435D-49AE-990E-25B7DA358CB9}" dt="2024-04-14T19:47:34.016" v="2813"/>
          <ac:picMkLst>
            <pc:docMk/>
            <pc:sldMk cId="1102481801" sldId="256"/>
            <ac:picMk id="9" creationId="{68DEAEF1-33C6-78E8-F549-734D7DD40357}"/>
          </ac:picMkLst>
        </pc:picChg>
        <pc:picChg chg="add mod">
          <ac:chgData name="Jinhong Brejnholt (JINB)" userId="b8219c71-9da7-4a12-aded-a071d88b9102" providerId="ADAL" clId="{3753DE55-435D-49AE-990E-25B7DA358CB9}" dt="2024-04-14T19:40:07.655" v="2748" actId="1035"/>
          <ac:picMkLst>
            <pc:docMk/>
            <pc:sldMk cId="1102481801" sldId="256"/>
            <ac:picMk id="11" creationId="{EB9655C2-4BAF-B8EA-33B2-926DF690CCA0}"/>
          </ac:picMkLst>
        </pc:picChg>
        <pc:cxnChg chg="add del">
          <ac:chgData name="Jinhong Brejnholt (JINB)" userId="b8219c71-9da7-4a12-aded-a071d88b9102" providerId="ADAL" clId="{3753DE55-435D-49AE-990E-25B7DA358CB9}" dt="2024-04-07T11:44:48.456" v="2" actId="26606"/>
          <ac:cxnSpMkLst>
            <pc:docMk/>
            <pc:sldMk cId="1102481801" sldId="256"/>
            <ac:cxnSpMk id="16" creationId="{56020367-4FD5-4596-8E10-C5F095CD8DBF}"/>
          </ac:cxnSpMkLst>
        </pc:cxnChg>
        <pc:cxnChg chg="add del">
          <ac:chgData name="Jinhong Brejnholt (JINB)" userId="b8219c71-9da7-4a12-aded-a071d88b9102" providerId="ADAL" clId="{3753DE55-435D-49AE-990E-25B7DA358CB9}" dt="2024-04-09T19:46:15.881" v="2058" actId="26606"/>
          <ac:cxnSpMkLst>
            <pc:docMk/>
            <pc:sldMk cId="1102481801" sldId="256"/>
            <ac:cxnSpMk id="19" creationId="{266A0658-1CC4-4B0D-AAB7-A702286AFB03}"/>
          </ac:cxnSpMkLst>
        </pc:cxnChg>
        <pc:cxnChg chg="add del">
          <ac:chgData name="Jinhong Brejnholt (JINB)" userId="b8219c71-9da7-4a12-aded-a071d88b9102" providerId="ADAL" clId="{3753DE55-435D-49AE-990E-25B7DA358CB9}" dt="2024-04-09T19:46:14.104" v="2055" actId="26606"/>
          <ac:cxnSpMkLst>
            <pc:docMk/>
            <pc:sldMk cId="1102481801" sldId="256"/>
            <ac:cxnSpMk id="49" creationId="{F7C8EA93-3210-4C62-99E9-153C275E3A87}"/>
          </ac:cxnSpMkLst>
        </pc:cxnChg>
      </pc:sldChg>
      <pc:sldChg chg="addSp delSp modSp new del mod">
        <pc:chgData name="Jinhong Brejnholt (JINB)" userId="b8219c71-9da7-4a12-aded-a071d88b9102" providerId="ADAL" clId="{3753DE55-435D-49AE-990E-25B7DA358CB9}" dt="2024-04-07T12:30:26.039" v="334" actId="47"/>
        <pc:sldMkLst>
          <pc:docMk/>
          <pc:sldMk cId="3107021037" sldId="257"/>
        </pc:sldMkLst>
        <pc:spChg chg="mod">
          <ac:chgData name="Jinhong Brejnholt (JINB)" userId="b8219c71-9da7-4a12-aded-a071d88b9102" providerId="ADAL" clId="{3753DE55-435D-49AE-990E-25B7DA358CB9}" dt="2024-04-07T12:22:28.991" v="284"/>
          <ac:spMkLst>
            <pc:docMk/>
            <pc:sldMk cId="3107021037" sldId="257"/>
            <ac:spMk id="2" creationId="{F499F7C7-031B-59A0-38FC-69A3C91B9E6B}"/>
          </ac:spMkLst>
        </pc:spChg>
        <pc:spChg chg="mod">
          <ac:chgData name="Jinhong Brejnholt (JINB)" userId="b8219c71-9da7-4a12-aded-a071d88b9102" providerId="ADAL" clId="{3753DE55-435D-49AE-990E-25B7DA358CB9}" dt="2024-04-07T12:22:28.991" v="284"/>
          <ac:spMkLst>
            <pc:docMk/>
            <pc:sldMk cId="3107021037" sldId="257"/>
            <ac:spMk id="3" creationId="{7FF83FEB-6C11-CDB7-0BA2-E3380C1E1A04}"/>
          </ac:spMkLst>
        </pc:spChg>
        <pc:spChg chg="add del">
          <ac:chgData name="Jinhong Brejnholt (JINB)" userId="b8219c71-9da7-4a12-aded-a071d88b9102" providerId="ADAL" clId="{3753DE55-435D-49AE-990E-25B7DA358CB9}" dt="2024-04-07T12:22:11.520" v="280" actId="478"/>
          <ac:spMkLst>
            <pc:docMk/>
            <pc:sldMk cId="3107021037" sldId="257"/>
            <ac:spMk id="5" creationId="{457848C3-CC0F-3584-1190-9B0E850007C0}"/>
          </ac:spMkLst>
        </pc:spChg>
      </pc:sldChg>
      <pc:sldChg chg="addSp delSp modSp new mod ord setBg delDesignElem">
        <pc:chgData name="Jinhong Brejnholt (JINB)" userId="b8219c71-9da7-4a12-aded-a071d88b9102" providerId="ADAL" clId="{3753DE55-435D-49AE-990E-25B7DA358CB9}" dt="2024-04-14T19:41:03.186" v="2768" actId="207"/>
        <pc:sldMkLst>
          <pc:docMk/>
          <pc:sldMk cId="1265633586" sldId="258"/>
        </pc:sldMkLst>
        <pc:spChg chg="mod">
          <ac:chgData name="Jinhong Brejnholt (JINB)" userId="b8219c71-9da7-4a12-aded-a071d88b9102" providerId="ADAL" clId="{3753DE55-435D-49AE-990E-25B7DA358CB9}" dt="2024-04-09T19:27:53.328" v="1977" actId="26606"/>
          <ac:spMkLst>
            <pc:docMk/>
            <pc:sldMk cId="1265633586" sldId="258"/>
            <ac:spMk id="2" creationId="{EB4D43F9-BA8C-D1D2-4763-F04CB22641E3}"/>
          </ac:spMkLst>
        </pc:spChg>
        <pc:spChg chg="del mod">
          <ac:chgData name="Jinhong Brejnholt (JINB)" userId="b8219c71-9da7-4a12-aded-a071d88b9102" providerId="ADAL" clId="{3753DE55-435D-49AE-990E-25B7DA358CB9}" dt="2024-04-07T14:55:59.182" v="1634" actId="26606"/>
          <ac:spMkLst>
            <pc:docMk/>
            <pc:sldMk cId="1265633586" sldId="258"/>
            <ac:spMk id="3" creationId="{4D6CCED9-F049-69EB-B4B5-8D3003582C3A}"/>
          </ac:spMkLst>
        </pc:spChg>
        <pc:spChg chg="add mod">
          <ac:chgData name="Jinhong Brejnholt (JINB)" userId="b8219c71-9da7-4a12-aded-a071d88b9102" providerId="ADAL" clId="{3753DE55-435D-49AE-990E-25B7DA358CB9}" dt="2024-04-14T19:41:03.186" v="2768" actId="207"/>
          <ac:spMkLst>
            <pc:docMk/>
            <pc:sldMk cId="1265633586" sldId="258"/>
            <ac:spMk id="4" creationId="{D9E389C3-E6DB-D6F2-7518-9447562F7703}"/>
          </ac:spMkLst>
        </pc:spChg>
        <pc:spChg chg="add del">
          <ac:chgData name="Jinhong Brejnholt (JINB)" userId="b8219c71-9da7-4a12-aded-a071d88b9102" providerId="ADAL" clId="{3753DE55-435D-49AE-990E-25B7DA358CB9}" dt="2024-04-07T14:55:59.182" v="1634" actId="26606"/>
          <ac:spMkLst>
            <pc:docMk/>
            <pc:sldMk cId="1265633586" sldId="258"/>
            <ac:spMk id="5" creationId="{1B15ED52-F352-441B-82BF-E0EA34836D08}"/>
          </ac:spMkLst>
        </pc:spChg>
        <pc:spChg chg="add del">
          <ac:chgData name="Jinhong Brejnholt (JINB)" userId="b8219c71-9da7-4a12-aded-a071d88b9102" providerId="ADAL" clId="{3753DE55-435D-49AE-990E-25B7DA358CB9}" dt="2024-04-07T14:55:59.182" v="1634" actId="26606"/>
          <ac:spMkLst>
            <pc:docMk/>
            <pc:sldMk cId="1265633586" sldId="258"/>
            <ac:spMk id="6" creationId="{3B2E3793-BFE6-45A2-9B7B-E18844431C99}"/>
          </ac:spMkLst>
        </pc:spChg>
        <pc:spChg chg="add del">
          <ac:chgData name="Jinhong Brejnholt (JINB)" userId="b8219c71-9da7-4a12-aded-a071d88b9102" providerId="ADAL" clId="{3753DE55-435D-49AE-990E-25B7DA358CB9}" dt="2024-04-07T14:55:59.182" v="1634" actId="26606"/>
          <ac:spMkLst>
            <pc:docMk/>
            <pc:sldMk cId="1265633586" sldId="258"/>
            <ac:spMk id="7" creationId="{BC4C4868-CB8F-4AF9-9CDB-8108F2C19B67}"/>
          </ac:spMkLst>
        </pc:spChg>
        <pc:spChg chg="add del">
          <ac:chgData name="Jinhong Brejnholt (JINB)" userId="b8219c71-9da7-4a12-aded-a071d88b9102" providerId="ADAL" clId="{3753DE55-435D-49AE-990E-25B7DA358CB9}" dt="2024-04-07T12:22:28.991" v="284"/>
          <ac:spMkLst>
            <pc:docMk/>
            <pc:sldMk cId="1265633586" sldId="258"/>
            <ac:spMk id="8" creationId="{9EBF13D5-64BB-423E-9E4C-F39114475A0C}"/>
          </ac:spMkLst>
        </pc:spChg>
        <pc:spChg chg="add del">
          <ac:chgData name="Jinhong Brejnholt (JINB)" userId="b8219c71-9da7-4a12-aded-a071d88b9102" providerId="ADAL" clId="{3753DE55-435D-49AE-990E-25B7DA358CB9}" dt="2024-04-07T14:55:59.182" v="1634" actId="26606"/>
          <ac:spMkLst>
            <pc:docMk/>
            <pc:sldMk cId="1265633586" sldId="258"/>
            <ac:spMk id="9" creationId="{375E0459-6403-40CD-989D-56A4407CA12E}"/>
          </ac:spMkLst>
        </pc:spChg>
        <pc:spChg chg="add del">
          <ac:chgData name="Jinhong Brejnholt (JINB)" userId="b8219c71-9da7-4a12-aded-a071d88b9102" providerId="ADAL" clId="{3753DE55-435D-49AE-990E-25B7DA358CB9}" dt="2024-04-07T14:55:59.182" v="1634" actId="26606"/>
          <ac:spMkLst>
            <pc:docMk/>
            <pc:sldMk cId="1265633586" sldId="258"/>
            <ac:spMk id="13" creationId="{53E5B1A8-3AC9-4BD1-9BBC-78CA94F2D1BA}"/>
          </ac:spMkLst>
        </pc:spChg>
        <pc:spChg chg="add del">
          <ac:chgData name="Jinhong Brejnholt (JINB)" userId="b8219c71-9da7-4a12-aded-a071d88b9102" providerId="ADAL" clId="{3753DE55-435D-49AE-990E-25B7DA358CB9}" dt="2024-04-07T14:56:29.372" v="1635" actId="26606"/>
          <ac:spMkLst>
            <pc:docMk/>
            <pc:sldMk cId="1265633586" sldId="258"/>
            <ac:spMk id="19" creationId="{AE2B703B-46F9-481A-A605-82E2A828C4FA}"/>
          </ac:spMkLst>
        </pc:spChg>
        <pc:spChg chg="add del">
          <ac:chgData name="Jinhong Brejnholt (JINB)" userId="b8219c71-9da7-4a12-aded-a071d88b9102" providerId="ADAL" clId="{3753DE55-435D-49AE-990E-25B7DA358CB9}" dt="2024-04-07T14:56:29.372" v="1635" actId="26606"/>
          <ac:spMkLst>
            <pc:docMk/>
            <pc:sldMk cId="1265633586" sldId="258"/>
            <ac:spMk id="21" creationId="{F13BE4D7-0C3D-4906-B230-A1C5B4665CCF}"/>
          </ac:spMkLst>
        </pc:spChg>
        <pc:spChg chg="add del">
          <ac:chgData name="Jinhong Brejnholt (JINB)" userId="b8219c71-9da7-4a12-aded-a071d88b9102" providerId="ADAL" clId="{3753DE55-435D-49AE-990E-25B7DA358CB9}" dt="2024-04-09T19:27:53.328" v="1977" actId="26606"/>
          <ac:spMkLst>
            <pc:docMk/>
            <pc:sldMk cId="1265633586" sldId="258"/>
            <ac:spMk id="26" creationId="{955A2079-FA98-4876-80F0-72364A7D2EA4}"/>
          </ac:spMkLst>
        </pc:spChg>
        <pc:spChg chg="add del">
          <ac:chgData name="Jinhong Brejnholt (JINB)" userId="b8219c71-9da7-4a12-aded-a071d88b9102" providerId="ADAL" clId="{3753DE55-435D-49AE-990E-25B7DA358CB9}" dt="2024-04-09T19:27:53.296" v="1976" actId="26606"/>
          <ac:spMkLst>
            <pc:docMk/>
            <pc:sldMk cId="1265633586" sldId="258"/>
            <ac:spMk id="31" creationId="{955A2079-FA98-4876-80F0-72364A7D2EA4}"/>
          </ac:spMkLst>
        </pc:spChg>
        <pc:spChg chg="add">
          <ac:chgData name="Jinhong Brejnholt (JINB)" userId="b8219c71-9da7-4a12-aded-a071d88b9102" providerId="ADAL" clId="{3753DE55-435D-49AE-990E-25B7DA358CB9}" dt="2024-04-09T19:27:53.328" v="1977" actId="26606"/>
          <ac:spMkLst>
            <pc:docMk/>
            <pc:sldMk cId="1265633586" sldId="258"/>
            <ac:spMk id="33" creationId="{6C4028FD-8BAA-4A19-BFDE-594D991B7552}"/>
          </ac:spMkLst>
        </pc:spChg>
        <pc:grpChg chg="add del">
          <ac:chgData name="Jinhong Brejnholt (JINB)" userId="b8219c71-9da7-4a12-aded-a071d88b9102" providerId="ADAL" clId="{3753DE55-435D-49AE-990E-25B7DA358CB9}" dt="2024-04-07T12:22:28.991" v="284"/>
          <ac:grpSpMkLst>
            <pc:docMk/>
            <pc:sldMk cId="1265633586" sldId="258"/>
            <ac:grpSpMk id="10" creationId="{FEBC7BED-6AA7-4C43-BEE8-A3CB5F8C1E0E}"/>
          </ac:grpSpMkLst>
        </pc:grpChg>
        <pc:grpChg chg="add del">
          <ac:chgData name="Jinhong Brejnholt (JINB)" userId="b8219c71-9da7-4a12-aded-a071d88b9102" providerId="ADAL" clId="{3753DE55-435D-49AE-990E-25B7DA358CB9}" dt="2024-04-07T12:22:28.991" v="284"/>
          <ac:grpSpMkLst>
            <pc:docMk/>
            <pc:sldMk cId="1265633586" sldId="258"/>
            <ac:grpSpMk id="14" creationId="{BA19DEE5-2EE5-445A-B461-7D2879B05209}"/>
          </ac:grpSpMkLst>
        </pc:grpChg>
        <pc:grpChg chg="add del">
          <ac:chgData name="Jinhong Brejnholt (JINB)" userId="b8219c71-9da7-4a12-aded-a071d88b9102" providerId="ADAL" clId="{3753DE55-435D-49AE-990E-25B7DA358CB9}" dt="2024-04-07T12:22:28.991" v="284"/>
          <ac:grpSpMkLst>
            <pc:docMk/>
            <pc:sldMk cId="1265633586" sldId="258"/>
            <ac:grpSpMk id="18" creationId="{43F5E015-E085-4624-B431-B42414448684}"/>
          </ac:grpSpMkLst>
        </pc:grpChg>
        <pc:graphicFrameChg chg="add mod modGraphic">
          <ac:chgData name="Jinhong Brejnholt (JINB)" userId="b8219c71-9da7-4a12-aded-a071d88b9102" providerId="ADAL" clId="{3753DE55-435D-49AE-990E-25B7DA358CB9}" dt="2024-04-09T19:27:53.328" v="1977" actId="26606"/>
          <ac:graphicFrameMkLst>
            <pc:docMk/>
            <pc:sldMk cId="1265633586" sldId="258"/>
            <ac:graphicFrameMk id="15" creationId="{F8B4DD67-1F44-E67D-7E11-C2D32AE8959B}"/>
          </ac:graphicFrameMkLst>
        </pc:graphicFrameChg>
        <pc:picChg chg="add mod">
          <ac:chgData name="Jinhong Brejnholt (JINB)" userId="b8219c71-9da7-4a12-aded-a071d88b9102" providerId="ADAL" clId="{3753DE55-435D-49AE-990E-25B7DA358CB9}" dt="2024-04-09T19:47:44.429" v="2067"/>
          <ac:picMkLst>
            <pc:docMk/>
            <pc:sldMk cId="1265633586" sldId="258"/>
            <ac:picMk id="3" creationId="{0A215872-CA2B-A9AD-5BEF-B418BFA3669E}"/>
          </ac:picMkLst>
        </pc:picChg>
        <pc:picChg chg="add mod">
          <ac:chgData name="Jinhong Brejnholt (JINB)" userId="b8219c71-9da7-4a12-aded-a071d88b9102" providerId="ADAL" clId="{3753DE55-435D-49AE-990E-25B7DA358CB9}" dt="2024-04-14T19:40:57.019" v="2767"/>
          <ac:picMkLst>
            <pc:docMk/>
            <pc:sldMk cId="1265633586" sldId="258"/>
            <ac:picMk id="5" creationId="{9E4DFC42-66B7-88E0-CA74-EF8207EE8E38}"/>
          </ac:picMkLst>
        </pc:picChg>
      </pc:sldChg>
      <pc:sldChg chg="delSp add del setBg delDesignElem">
        <pc:chgData name="Jinhong Brejnholt (JINB)" userId="b8219c71-9da7-4a12-aded-a071d88b9102" providerId="ADAL" clId="{3753DE55-435D-49AE-990E-25B7DA358CB9}" dt="2024-04-07T12:30:25.789" v="333" actId="47"/>
        <pc:sldMkLst>
          <pc:docMk/>
          <pc:sldMk cId="2492762850" sldId="259"/>
        </pc:sldMkLst>
        <pc:spChg chg="del">
          <ac:chgData name="Jinhong Brejnholt (JINB)" userId="b8219c71-9da7-4a12-aded-a071d88b9102" providerId="ADAL" clId="{3753DE55-435D-49AE-990E-25B7DA358CB9}" dt="2024-04-07T11:50:21.488" v="266"/>
          <ac:spMkLst>
            <pc:docMk/>
            <pc:sldMk cId="2492762850" sldId="259"/>
            <ac:spMk id="8" creationId="{9EBF13D5-64BB-423E-9E4C-F39114475A0C}"/>
          </ac:spMkLst>
        </pc:spChg>
        <pc:grpChg chg="del">
          <ac:chgData name="Jinhong Brejnholt (JINB)" userId="b8219c71-9da7-4a12-aded-a071d88b9102" providerId="ADAL" clId="{3753DE55-435D-49AE-990E-25B7DA358CB9}" dt="2024-04-07T11:50:21.488" v="266"/>
          <ac:grpSpMkLst>
            <pc:docMk/>
            <pc:sldMk cId="2492762850" sldId="259"/>
            <ac:grpSpMk id="10" creationId="{FEBC7BED-6AA7-4C43-BEE8-A3CB5F8C1E0E}"/>
          </ac:grpSpMkLst>
        </pc:grpChg>
        <pc:grpChg chg="del">
          <ac:chgData name="Jinhong Brejnholt (JINB)" userId="b8219c71-9da7-4a12-aded-a071d88b9102" providerId="ADAL" clId="{3753DE55-435D-49AE-990E-25B7DA358CB9}" dt="2024-04-07T11:50:21.488" v="266"/>
          <ac:grpSpMkLst>
            <pc:docMk/>
            <pc:sldMk cId="2492762850" sldId="259"/>
            <ac:grpSpMk id="14" creationId="{BA19DEE5-2EE5-445A-B461-7D2879B05209}"/>
          </ac:grpSpMkLst>
        </pc:grpChg>
        <pc:grpChg chg="del">
          <ac:chgData name="Jinhong Brejnholt (JINB)" userId="b8219c71-9da7-4a12-aded-a071d88b9102" providerId="ADAL" clId="{3753DE55-435D-49AE-990E-25B7DA358CB9}" dt="2024-04-07T11:50:21.488" v="266"/>
          <ac:grpSpMkLst>
            <pc:docMk/>
            <pc:sldMk cId="2492762850" sldId="259"/>
            <ac:grpSpMk id="18" creationId="{43F5E015-E085-4624-B431-B42414448684}"/>
          </ac:grpSpMkLst>
        </pc:grpChg>
      </pc:sldChg>
      <pc:sldChg chg="addSp delSp modSp add mod delDesignElem">
        <pc:chgData name="Jinhong Brejnholt (JINB)" userId="b8219c71-9da7-4a12-aded-a071d88b9102" providerId="ADAL" clId="{3753DE55-435D-49AE-990E-25B7DA358CB9}" dt="2024-04-14T19:41:08.225" v="2769"/>
        <pc:sldMkLst>
          <pc:docMk/>
          <pc:sldMk cId="3593811336" sldId="260"/>
        </pc:sldMkLst>
        <pc:spChg chg="del mod">
          <ac:chgData name="Jinhong Brejnholt (JINB)" userId="b8219c71-9da7-4a12-aded-a071d88b9102" providerId="ADAL" clId="{3753DE55-435D-49AE-990E-25B7DA358CB9}" dt="2024-04-07T12:29:16.436" v="316" actId="478"/>
          <ac:spMkLst>
            <pc:docMk/>
            <pc:sldMk cId="3593811336" sldId="260"/>
            <ac:spMk id="2" creationId="{EB4D43F9-BA8C-D1D2-4763-F04CB22641E3}"/>
          </ac:spMkLst>
        </pc:spChg>
        <pc:spChg chg="add mod">
          <ac:chgData name="Jinhong Brejnholt (JINB)" userId="b8219c71-9da7-4a12-aded-a071d88b9102" providerId="ADAL" clId="{3753DE55-435D-49AE-990E-25B7DA358CB9}" dt="2024-04-14T19:41:08.225" v="2769"/>
          <ac:spMkLst>
            <pc:docMk/>
            <pc:sldMk cId="3593811336" sldId="260"/>
            <ac:spMk id="3" creationId="{12468088-9CE2-1F91-55B5-279B64C7F690}"/>
          </ac:spMkLst>
        </pc:spChg>
        <pc:spChg chg="add del">
          <ac:chgData name="Jinhong Brejnholt (JINB)" userId="b8219c71-9da7-4a12-aded-a071d88b9102" providerId="ADAL" clId="{3753DE55-435D-49AE-990E-25B7DA358CB9}" dt="2024-04-07T12:29:18.976" v="317" actId="478"/>
          <ac:spMkLst>
            <pc:docMk/>
            <pc:sldMk cId="3593811336" sldId="260"/>
            <ac:spMk id="3" creationId="{4D6CCED9-F049-69EB-B4B5-8D3003582C3A}"/>
          </ac:spMkLst>
        </pc:spChg>
        <pc:spChg chg="add del">
          <ac:chgData name="Jinhong Brejnholt (JINB)" userId="b8219c71-9da7-4a12-aded-a071d88b9102" providerId="ADAL" clId="{3753DE55-435D-49AE-990E-25B7DA358CB9}" dt="2024-04-07T12:23:45.814" v="315" actId="26606"/>
          <ac:spMkLst>
            <pc:docMk/>
            <pc:sldMk cId="3593811336" sldId="260"/>
            <ac:spMk id="5" creationId="{74751229-0244-4FBB-BED1-407467F4C951}"/>
          </ac:spMkLst>
        </pc:spChg>
        <pc:spChg chg="add del mod">
          <ac:chgData name="Jinhong Brejnholt (JINB)" userId="b8219c71-9da7-4a12-aded-a071d88b9102" providerId="ADAL" clId="{3753DE55-435D-49AE-990E-25B7DA358CB9}" dt="2024-04-07T12:29:20.709" v="318" actId="478"/>
          <ac:spMkLst>
            <pc:docMk/>
            <pc:sldMk cId="3593811336" sldId="260"/>
            <ac:spMk id="6" creationId="{2BE11C5E-CDB1-3C7E-552C-3CCC9F6818CF}"/>
          </ac:spMkLst>
        </pc:spChg>
        <pc:spChg chg="del">
          <ac:chgData name="Jinhong Brejnholt (JINB)" userId="b8219c71-9da7-4a12-aded-a071d88b9102" providerId="ADAL" clId="{3753DE55-435D-49AE-990E-25B7DA358CB9}" dt="2024-04-07T12:22:28.991" v="284"/>
          <ac:spMkLst>
            <pc:docMk/>
            <pc:sldMk cId="3593811336" sldId="260"/>
            <ac:spMk id="8" creationId="{9EBF13D5-64BB-423E-9E4C-F39114475A0C}"/>
          </ac:spMkLst>
        </pc:spChg>
        <pc:spChg chg="add del">
          <ac:chgData name="Jinhong Brejnholt (JINB)" userId="b8219c71-9da7-4a12-aded-a071d88b9102" providerId="ADAL" clId="{3753DE55-435D-49AE-990E-25B7DA358CB9}" dt="2024-04-07T12:29:23.773" v="320" actId="478"/>
          <ac:spMkLst>
            <pc:docMk/>
            <pc:sldMk cId="3593811336" sldId="260"/>
            <ac:spMk id="17" creationId="{01FB75A0-7735-76DA-5C0C-807C929BC71A}"/>
          </ac:spMkLst>
        </pc:spChg>
        <pc:spChg chg="add del">
          <ac:chgData name="Jinhong Brejnholt (JINB)" userId="b8219c71-9da7-4a12-aded-a071d88b9102" providerId="ADAL" clId="{3753DE55-435D-49AE-990E-25B7DA358CB9}" dt="2024-04-07T12:29:29.986" v="322" actId="22"/>
          <ac:spMkLst>
            <pc:docMk/>
            <pc:sldMk cId="3593811336" sldId="260"/>
            <ac:spMk id="27" creationId="{C18060F0-70AE-A0A6-6B8C-B1E604AA7EA5}"/>
          </ac:spMkLst>
        </pc:spChg>
        <pc:spChg chg="add del">
          <ac:chgData name="Jinhong Brejnholt (JINB)" userId="b8219c71-9da7-4a12-aded-a071d88b9102" providerId="ADAL" clId="{3753DE55-435D-49AE-990E-25B7DA358CB9}" dt="2024-04-07T12:30:01.773" v="325" actId="26606"/>
          <ac:spMkLst>
            <pc:docMk/>
            <pc:sldMk cId="3593811336" sldId="260"/>
            <ac:spMk id="1031" creationId="{42A4FC2C-047E-45A5-965D-8E1E3BF09BC6}"/>
          </ac:spMkLst>
        </pc:spChg>
        <pc:spChg chg="add del">
          <ac:chgData name="Jinhong Brejnholt (JINB)" userId="b8219c71-9da7-4a12-aded-a071d88b9102" providerId="ADAL" clId="{3753DE55-435D-49AE-990E-25B7DA358CB9}" dt="2024-04-07T12:30:04.273" v="327" actId="26606"/>
          <ac:spMkLst>
            <pc:docMk/>
            <pc:sldMk cId="3593811336" sldId="260"/>
            <ac:spMk id="1033" creationId="{E2384209-CB15-4CDF-9D31-C44FD9A3F20D}"/>
          </ac:spMkLst>
        </pc:spChg>
        <pc:spChg chg="add del">
          <ac:chgData name="Jinhong Brejnholt (JINB)" userId="b8219c71-9da7-4a12-aded-a071d88b9102" providerId="ADAL" clId="{3753DE55-435D-49AE-990E-25B7DA358CB9}" dt="2024-04-07T12:30:04.273" v="327" actId="26606"/>
          <ac:spMkLst>
            <pc:docMk/>
            <pc:sldMk cId="3593811336" sldId="260"/>
            <ac:spMk id="1034" creationId="{AB8C311F-7253-4AED-9701-7FC0708C41C7}"/>
          </ac:spMkLst>
        </pc:spChg>
        <pc:spChg chg="add del">
          <ac:chgData name="Jinhong Brejnholt (JINB)" userId="b8219c71-9da7-4a12-aded-a071d88b9102" providerId="ADAL" clId="{3753DE55-435D-49AE-990E-25B7DA358CB9}" dt="2024-04-07T12:30:04.273" v="327" actId="26606"/>
          <ac:spMkLst>
            <pc:docMk/>
            <pc:sldMk cId="3593811336" sldId="260"/>
            <ac:spMk id="1035" creationId="{2633B3B5-CC90-43F0-8714-D31D1F3F0209}"/>
          </ac:spMkLst>
        </pc:spChg>
        <pc:spChg chg="add del">
          <ac:chgData name="Jinhong Brejnholt (JINB)" userId="b8219c71-9da7-4a12-aded-a071d88b9102" providerId="ADAL" clId="{3753DE55-435D-49AE-990E-25B7DA358CB9}" dt="2024-04-07T12:30:04.273" v="327" actId="26606"/>
          <ac:spMkLst>
            <pc:docMk/>
            <pc:sldMk cId="3593811336" sldId="260"/>
            <ac:spMk id="1037" creationId="{A8D57A06-A426-446D-B02C-A2DC6B62E45E}"/>
          </ac:spMkLst>
        </pc:spChg>
        <pc:spChg chg="add del">
          <ac:chgData name="Jinhong Brejnholt (JINB)" userId="b8219c71-9da7-4a12-aded-a071d88b9102" providerId="ADAL" clId="{3753DE55-435D-49AE-990E-25B7DA358CB9}" dt="2024-04-07T12:30:05.585" v="329" actId="26606"/>
          <ac:spMkLst>
            <pc:docMk/>
            <pc:sldMk cId="3593811336" sldId="260"/>
            <ac:spMk id="1039" creationId="{32BC26D8-82FB-445E-AA49-62A77D7C1EE0}"/>
          </ac:spMkLst>
        </pc:spChg>
        <pc:spChg chg="add del">
          <ac:chgData name="Jinhong Brejnholt (JINB)" userId="b8219c71-9da7-4a12-aded-a071d88b9102" providerId="ADAL" clId="{3753DE55-435D-49AE-990E-25B7DA358CB9}" dt="2024-04-07T12:30:05.585" v="329" actId="26606"/>
          <ac:spMkLst>
            <pc:docMk/>
            <pc:sldMk cId="3593811336" sldId="260"/>
            <ac:spMk id="1040" creationId="{CB44330D-EA18-4254-AA95-EB49948539B8}"/>
          </ac:spMkLst>
        </pc:spChg>
        <pc:spChg chg="add del">
          <ac:chgData name="Jinhong Brejnholt (JINB)" userId="b8219c71-9da7-4a12-aded-a071d88b9102" providerId="ADAL" clId="{3753DE55-435D-49AE-990E-25B7DA358CB9}" dt="2024-04-07T12:30:08.398" v="331" actId="26606"/>
          <ac:spMkLst>
            <pc:docMk/>
            <pc:sldMk cId="3593811336" sldId="260"/>
            <ac:spMk id="1042" creationId="{AB8C311F-7253-4AED-9701-7FC0708C41C7}"/>
          </ac:spMkLst>
        </pc:spChg>
        <pc:spChg chg="add del">
          <ac:chgData name="Jinhong Brejnholt (JINB)" userId="b8219c71-9da7-4a12-aded-a071d88b9102" providerId="ADAL" clId="{3753DE55-435D-49AE-990E-25B7DA358CB9}" dt="2024-04-07T12:30:08.398" v="331" actId="26606"/>
          <ac:spMkLst>
            <pc:docMk/>
            <pc:sldMk cId="3593811336" sldId="260"/>
            <ac:spMk id="1043" creationId="{E2384209-CB15-4CDF-9D31-C44FD9A3F20D}"/>
          </ac:spMkLst>
        </pc:spChg>
        <pc:spChg chg="add del">
          <ac:chgData name="Jinhong Brejnholt (JINB)" userId="b8219c71-9da7-4a12-aded-a071d88b9102" providerId="ADAL" clId="{3753DE55-435D-49AE-990E-25B7DA358CB9}" dt="2024-04-07T12:30:08.398" v="331" actId="26606"/>
          <ac:spMkLst>
            <pc:docMk/>
            <pc:sldMk cId="3593811336" sldId="260"/>
            <ac:spMk id="1044" creationId="{2633B3B5-CC90-43F0-8714-D31D1F3F0209}"/>
          </ac:spMkLst>
        </pc:spChg>
        <pc:spChg chg="add del">
          <ac:chgData name="Jinhong Brejnholt (JINB)" userId="b8219c71-9da7-4a12-aded-a071d88b9102" providerId="ADAL" clId="{3753DE55-435D-49AE-990E-25B7DA358CB9}" dt="2024-04-07T12:30:08.398" v="331" actId="26606"/>
          <ac:spMkLst>
            <pc:docMk/>
            <pc:sldMk cId="3593811336" sldId="260"/>
            <ac:spMk id="1045" creationId="{A8D57A06-A426-446D-B02C-A2DC6B62E45E}"/>
          </ac:spMkLst>
        </pc:spChg>
        <pc:grpChg chg="del">
          <ac:chgData name="Jinhong Brejnholt (JINB)" userId="b8219c71-9da7-4a12-aded-a071d88b9102" providerId="ADAL" clId="{3753DE55-435D-49AE-990E-25B7DA358CB9}" dt="2024-04-07T12:22:28.991" v="284"/>
          <ac:grpSpMkLst>
            <pc:docMk/>
            <pc:sldMk cId="3593811336" sldId="260"/>
            <ac:grpSpMk id="10" creationId="{FEBC7BED-6AA7-4C43-BEE8-A3CB5F8C1E0E}"/>
          </ac:grpSpMkLst>
        </pc:grpChg>
        <pc:grpChg chg="del">
          <ac:chgData name="Jinhong Brejnholt (JINB)" userId="b8219c71-9da7-4a12-aded-a071d88b9102" providerId="ADAL" clId="{3753DE55-435D-49AE-990E-25B7DA358CB9}" dt="2024-04-07T12:22:28.991" v="284"/>
          <ac:grpSpMkLst>
            <pc:docMk/>
            <pc:sldMk cId="3593811336" sldId="260"/>
            <ac:grpSpMk id="14" creationId="{BA19DEE5-2EE5-445A-B461-7D2879B05209}"/>
          </ac:grpSpMkLst>
        </pc:grpChg>
        <pc:grpChg chg="del">
          <ac:chgData name="Jinhong Brejnholt (JINB)" userId="b8219c71-9da7-4a12-aded-a071d88b9102" providerId="ADAL" clId="{3753DE55-435D-49AE-990E-25B7DA358CB9}" dt="2024-04-07T12:22:28.991" v="284"/>
          <ac:grpSpMkLst>
            <pc:docMk/>
            <pc:sldMk cId="3593811336" sldId="260"/>
            <ac:grpSpMk id="18" creationId="{43F5E015-E085-4624-B431-B42414448684}"/>
          </ac:grpSpMkLst>
        </pc:grpChg>
        <pc:picChg chg="add mod">
          <ac:chgData name="Jinhong Brejnholt (JINB)" userId="b8219c71-9da7-4a12-aded-a071d88b9102" providerId="ADAL" clId="{3753DE55-435D-49AE-990E-25B7DA358CB9}" dt="2024-04-09T19:47:46.821" v="2068"/>
          <ac:picMkLst>
            <pc:docMk/>
            <pc:sldMk cId="3593811336" sldId="260"/>
            <ac:picMk id="2" creationId="{54336A77-F45A-BC73-CE0E-B8FC320F5B50}"/>
          </ac:picMkLst>
        </pc:picChg>
        <pc:picChg chg="add mod">
          <ac:chgData name="Jinhong Brejnholt (JINB)" userId="b8219c71-9da7-4a12-aded-a071d88b9102" providerId="ADAL" clId="{3753DE55-435D-49AE-990E-25B7DA358CB9}" dt="2024-04-14T19:41:08.225" v="2769"/>
          <ac:picMkLst>
            <pc:docMk/>
            <pc:sldMk cId="3593811336" sldId="260"/>
            <ac:picMk id="4" creationId="{EB168525-DE33-AB2A-95C7-0A2AF35DEC5F}"/>
          </ac:picMkLst>
        </pc:picChg>
        <pc:picChg chg="add del">
          <ac:chgData name="Jinhong Brejnholt (JINB)" userId="b8219c71-9da7-4a12-aded-a071d88b9102" providerId="ADAL" clId="{3753DE55-435D-49AE-990E-25B7DA358CB9}" dt="2024-04-07T12:23:45.814" v="315" actId="26606"/>
          <ac:picMkLst>
            <pc:docMk/>
            <pc:sldMk cId="3593811336" sldId="260"/>
            <ac:picMk id="7" creationId="{737C7E09-BC67-B73A-9C5C-4475F8B0BEE7}"/>
          </ac:picMkLst>
        </pc:picChg>
        <pc:picChg chg="add del">
          <ac:chgData name="Jinhong Brejnholt (JINB)" userId="b8219c71-9da7-4a12-aded-a071d88b9102" providerId="ADAL" clId="{3753DE55-435D-49AE-990E-25B7DA358CB9}" dt="2024-04-07T12:23:45.814" v="315" actId="26606"/>
          <ac:picMkLst>
            <pc:docMk/>
            <pc:sldMk cId="3593811336" sldId="260"/>
            <ac:picMk id="9" creationId="{95E6E975-C650-41DC-BEAC-2EDA08932783}"/>
          </ac:picMkLst>
        </pc:picChg>
        <pc:picChg chg="add mod">
          <ac:chgData name="Jinhong Brejnholt (JINB)" userId="b8219c71-9da7-4a12-aded-a071d88b9102" providerId="ADAL" clId="{3753DE55-435D-49AE-990E-25B7DA358CB9}" dt="2024-04-07T12:30:08.398" v="332" actId="26606"/>
          <ac:picMkLst>
            <pc:docMk/>
            <pc:sldMk cId="3593811336" sldId="260"/>
            <ac:picMk id="1026" creationId="{0AA742F7-61CB-AD14-CFDE-ADE3AFF9B921}"/>
          </ac:picMkLst>
        </pc:picChg>
      </pc:sldChg>
      <pc:sldChg chg="addSp modSp add ord setBg">
        <pc:chgData name="Jinhong Brejnholt (JINB)" userId="b8219c71-9da7-4a12-aded-a071d88b9102" providerId="ADAL" clId="{3753DE55-435D-49AE-990E-25B7DA358CB9}" dt="2024-04-09T19:47:33.544" v="2066"/>
        <pc:sldMkLst>
          <pc:docMk/>
          <pc:sldMk cId="1476322809" sldId="261"/>
        </pc:sldMkLst>
        <pc:picChg chg="add mod">
          <ac:chgData name="Jinhong Brejnholt (JINB)" userId="b8219c71-9da7-4a12-aded-a071d88b9102" providerId="ADAL" clId="{3753DE55-435D-49AE-990E-25B7DA358CB9}" dt="2024-04-09T19:47:33.544" v="2066"/>
          <ac:picMkLst>
            <pc:docMk/>
            <pc:sldMk cId="1476322809" sldId="261"/>
            <ac:picMk id="7" creationId="{42180E3B-A381-4227-1FEF-BE126FEC1DE5}"/>
          </ac:picMkLst>
        </pc:picChg>
      </pc:sldChg>
      <pc:sldChg chg="add del">
        <pc:chgData name="Jinhong Brejnholt (JINB)" userId="b8219c71-9da7-4a12-aded-a071d88b9102" providerId="ADAL" clId="{3753DE55-435D-49AE-990E-25B7DA358CB9}" dt="2024-04-07T11:54:41.066" v="277" actId="47"/>
        <pc:sldMkLst>
          <pc:docMk/>
          <pc:sldMk cId="2475084328" sldId="262"/>
        </pc:sldMkLst>
      </pc:sldChg>
      <pc:sldChg chg="addSp delSp modSp add mod setBg">
        <pc:chgData name="Jinhong Brejnholt (JINB)" userId="b8219c71-9da7-4a12-aded-a071d88b9102" providerId="ADAL" clId="{3753DE55-435D-49AE-990E-25B7DA358CB9}" dt="2024-04-14T19:40:50.030" v="2766"/>
        <pc:sldMkLst>
          <pc:docMk/>
          <pc:sldMk cId="855978104" sldId="642"/>
        </pc:sldMkLst>
        <pc:spChg chg="add mod">
          <ac:chgData name="Jinhong Brejnholt (JINB)" userId="b8219c71-9da7-4a12-aded-a071d88b9102" providerId="ADAL" clId="{3753DE55-435D-49AE-990E-25B7DA358CB9}" dt="2024-04-14T19:40:50.030" v="2766"/>
          <ac:spMkLst>
            <pc:docMk/>
            <pc:sldMk cId="855978104" sldId="642"/>
            <ac:spMk id="2" creationId="{292AE5A3-0916-00C8-DCC4-AE5EEA31BBD8}"/>
          </ac:spMkLst>
        </pc:spChg>
        <pc:spChg chg="del">
          <ac:chgData name="Jinhong Brejnholt (JINB)" userId="b8219c71-9da7-4a12-aded-a071d88b9102" providerId="ADAL" clId="{3753DE55-435D-49AE-990E-25B7DA358CB9}" dt="2024-04-07T12:23:01.892" v="289" actId="478"/>
          <ac:spMkLst>
            <pc:docMk/>
            <pc:sldMk cId="855978104" sldId="642"/>
            <ac:spMk id="2" creationId="{5BAA812E-C6A7-DED8-C23A-ACF175A48F50}"/>
          </ac:spMkLst>
        </pc:spChg>
        <pc:spChg chg="mod">
          <ac:chgData name="Jinhong Brejnholt (JINB)" userId="b8219c71-9da7-4a12-aded-a071d88b9102" providerId="ADAL" clId="{3753DE55-435D-49AE-990E-25B7DA358CB9}" dt="2024-04-07T12:23:05.772" v="291" actId="26606"/>
          <ac:spMkLst>
            <pc:docMk/>
            <pc:sldMk cId="855978104" sldId="642"/>
            <ac:spMk id="9" creationId="{AF32DE03-7627-9571-4A19-F911AEA2D391}"/>
          </ac:spMkLst>
        </pc:spChg>
        <pc:spChg chg="add">
          <ac:chgData name="Jinhong Brejnholt (JINB)" userId="b8219c71-9da7-4a12-aded-a071d88b9102" providerId="ADAL" clId="{3753DE55-435D-49AE-990E-25B7DA358CB9}" dt="2024-04-07T12:23:05.772" v="291" actId="26606"/>
          <ac:spMkLst>
            <pc:docMk/>
            <pc:sldMk cId="855978104" sldId="642"/>
            <ac:spMk id="2059" creationId="{42A4FC2C-047E-45A5-965D-8E1E3BF09BC6}"/>
          </ac:spMkLst>
        </pc:spChg>
        <pc:picChg chg="del">
          <ac:chgData name="Jinhong Brejnholt (JINB)" userId="b8219c71-9da7-4a12-aded-a071d88b9102" providerId="ADAL" clId="{3753DE55-435D-49AE-990E-25B7DA358CB9}" dt="2024-04-07T12:23:03.241" v="290" actId="478"/>
          <ac:picMkLst>
            <pc:docMk/>
            <pc:sldMk cId="855978104" sldId="642"/>
            <ac:picMk id="3" creationId="{426E7E2F-5177-0BD7-E689-66D39409CDFE}"/>
          </ac:picMkLst>
        </pc:picChg>
        <pc:picChg chg="add mod">
          <ac:chgData name="Jinhong Brejnholt (JINB)" userId="b8219c71-9da7-4a12-aded-a071d88b9102" providerId="ADAL" clId="{3753DE55-435D-49AE-990E-25B7DA358CB9}" dt="2024-04-14T19:40:50.030" v="2766"/>
          <ac:picMkLst>
            <pc:docMk/>
            <pc:sldMk cId="855978104" sldId="642"/>
            <ac:picMk id="3" creationId="{7B1A6370-144F-E61D-343B-1694FFA01387}"/>
          </ac:picMkLst>
        </pc:picChg>
        <pc:picChg chg="mod">
          <ac:chgData name="Jinhong Brejnholt (JINB)" userId="b8219c71-9da7-4a12-aded-a071d88b9102" providerId="ADAL" clId="{3753DE55-435D-49AE-990E-25B7DA358CB9}" dt="2024-04-07T12:23:05.772" v="291" actId="26606"/>
          <ac:picMkLst>
            <pc:docMk/>
            <pc:sldMk cId="855978104" sldId="642"/>
            <ac:picMk id="2054" creationId="{D28BD019-B6AB-6E53-D6EC-859136C863E5}"/>
          </ac:picMkLst>
        </pc:picChg>
      </pc:sldChg>
      <pc:sldChg chg="addSp delSp modSp new mod setBg modNotesTx">
        <pc:chgData name="Jinhong Brejnholt (JINB)" userId="b8219c71-9da7-4a12-aded-a071d88b9102" providerId="ADAL" clId="{3753DE55-435D-49AE-990E-25B7DA358CB9}" dt="2024-04-09T19:47:51.592" v="2069"/>
        <pc:sldMkLst>
          <pc:docMk/>
          <pc:sldMk cId="1572721930" sldId="643"/>
        </pc:sldMkLst>
        <pc:spChg chg="mod">
          <ac:chgData name="Jinhong Brejnholt (JINB)" userId="b8219c71-9da7-4a12-aded-a071d88b9102" providerId="ADAL" clId="{3753DE55-435D-49AE-990E-25B7DA358CB9}" dt="2024-04-07T13:48:56.034" v="872" actId="26606"/>
          <ac:spMkLst>
            <pc:docMk/>
            <pc:sldMk cId="1572721930" sldId="643"/>
            <ac:spMk id="2" creationId="{BF6BC21C-639B-6D1D-61D5-AF7767781890}"/>
          </ac:spMkLst>
        </pc:spChg>
        <pc:spChg chg="mod ord">
          <ac:chgData name="Jinhong Brejnholt (JINB)" userId="b8219c71-9da7-4a12-aded-a071d88b9102" providerId="ADAL" clId="{3753DE55-435D-49AE-990E-25B7DA358CB9}" dt="2024-04-07T13:48:56.034" v="872" actId="26606"/>
          <ac:spMkLst>
            <pc:docMk/>
            <pc:sldMk cId="1572721930" sldId="643"/>
            <ac:spMk id="3" creationId="{3F3D5589-0BAA-2124-8E53-E77224AC7889}"/>
          </ac:spMkLst>
        </pc:spChg>
        <pc:spChg chg="add del">
          <ac:chgData name="Jinhong Brejnholt (JINB)" userId="b8219c71-9da7-4a12-aded-a071d88b9102" providerId="ADAL" clId="{3753DE55-435D-49AE-990E-25B7DA358CB9}" dt="2024-04-07T13:48:49.795" v="869" actId="26606"/>
          <ac:spMkLst>
            <pc:docMk/>
            <pc:sldMk cId="1572721930" sldId="643"/>
            <ac:spMk id="2054" creationId="{4AC6B390-BC59-4F1D-A0EE-D71A92F0A0B2}"/>
          </ac:spMkLst>
        </pc:spChg>
        <pc:spChg chg="add del">
          <ac:chgData name="Jinhong Brejnholt (JINB)" userId="b8219c71-9da7-4a12-aded-a071d88b9102" providerId="ADAL" clId="{3753DE55-435D-49AE-990E-25B7DA358CB9}" dt="2024-04-07T12:34:12.148" v="371" actId="26606"/>
          <ac:spMkLst>
            <pc:docMk/>
            <pc:sldMk cId="1572721930" sldId="643"/>
            <ac:spMk id="2055" creationId="{5AA03EDC-7067-4DFF-B672-541D016AAAB8}"/>
          </ac:spMkLst>
        </pc:spChg>
        <pc:spChg chg="add del">
          <ac:chgData name="Jinhong Brejnholt (JINB)" userId="b8219c71-9da7-4a12-aded-a071d88b9102" providerId="ADAL" clId="{3753DE55-435D-49AE-990E-25B7DA358CB9}" dt="2024-04-07T13:48:49.795" v="869" actId="26606"/>
          <ac:spMkLst>
            <pc:docMk/>
            <pc:sldMk cId="1572721930" sldId="643"/>
            <ac:spMk id="2056" creationId="{B6C60D79-16F1-4C4B-B7E3-7634E7069CDE}"/>
          </ac:spMkLst>
        </pc:spChg>
        <pc:spChg chg="add del">
          <ac:chgData name="Jinhong Brejnholt (JINB)" userId="b8219c71-9da7-4a12-aded-a071d88b9102" providerId="ADAL" clId="{3753DE55-435D-49AE-990E-25B7DA358CB9}" dt="2024-04-07T12:34:12.148" v="371" actId="26606"/>
          <ac:spMkLst>
            <pc:docMk/>
            <pc:sldMk cId="1572721930" sldId="643"/>
            <ac:spMk id="2057" creationId="{0EBF3E39-B0BE-496A-8604-9007470FFA3A}"/>
          </ac:spMkLst>
        </pc:spChg>
        <pc:spChg chg="add del">
          <ac:chgData name="Jinhong Brejnholt (JINB)" userId="b8219c71-9da7-4a12-aded-a071d88b9102" providerId="ADAL" clId="{3753DE55-435D-49AE-990E-25B7DA358CB9}" dt="2024-04-07T12:34:15.437" v="373" actId="26606"/>
          <ac:spMkLst>
            <pc:docMk/>
            <pc:sldMk cId="1572721930" sldId="643"/>
            <ac:spMk id="2059" creationId="{F13C74B1-5B17-4795-BED0-7140497B445A}"/>
          </ac:spMkLst>
        </pc:spChg>
        <pc:spChg chg="add del">
          <ac:chgData name="Jinhong Brejnholt (JINB)" userId="b8219c71-9da7-4a12-aded-a071d88b9102" providerId="ADAL" clId="{3753DE55-435D-49AE-990E-25B7DA358CB9}" dt="2024-04-07T12:34:15.437" v="373" actId="26606"/>
          <ac:spMkLst>
            <pc:docMk/>
            <pc:sldMk cId="1572721930" sldId="643"/>
            <ac:spMk id="2060" creationId="{D4974D33-8DC5-464E-8C6D-BE58F0669C17}"/>
          </ac:spMkLst>
        </pc:spChg>
        <pc:spChg chg="add del">
          <ac:chgData name="Jinhong Brejnholt (JINB)" userId="b8219c71-9da7-4a12-aded-a071d88b9102" providerId="ADAL" clId="{3753DE55-435D-49AE-990E-25B7DA358CB9}" dt="2024-04-07T13:48:49.795" v="869" actId="26606"/>
          <ac:spMkLst>
            <pc:docMk/>
            <pc:sldMk cId="1572721930" sldId="643"/>
            <ac:spMk id="2061" creationId="{426B127E-6498-4C77-9C9D-4553A5113B80}"/>
          </ac:spMkLst>
        </pc:spChg>
        <pc:spChg chg="add del">
          <ac:chgData name="Jinhong Brejnholt (JINB)" userId="b8219c71-9da7-4a12-aded-a071d88b9102" providerId="ADAL" clId="{3753DE55-435D-49AE-990E-25B7DA358CB9}" dt="2024-04-07T13:48:56.034" v="871" actId="26606"/>
          <ac:spMkLst>
            <pc:docMk/>
            <pc:sldMk cId="1572721930" sldId="643"/>
            <ac:spMk id="2063" creationId="{7FF47CB7-972F-479F-A36D-9E72D26EC8DA}"/>
          </ac:spMkLst>
        </pc:spChg>
        <pc:spChg chg="add del">
          <ac:chgData name="Jinhong Brejnholt (JINB)" userId="b8219c71-9da7-4a12-aded-a071d88b9102" providerId="ADAL" clId="{3753DE55-435D-49AE-990E-25B7DA358CB9}" dt="2024-04-07T13:48:56.034" v="871" actId="26606"/>
          <ac:spMkLst>
            <pc:docMk/>
            <pc:sldMk cId="1572721930" sldId="643"/>
            <ac:spMk id="2064" creationId="{0D153B68-5844-490D-8E67-F616D6D721CA}"/>
          </ac:spMkLst>
        </pc:spChg>
        <pc:spChg chg="add del">
          <ac:chgData name="Jinhong Brejnholt (JINB)" userId="b8219c71-9da7-4a12-aded-a071d88b9102" providerId="ADAL" clId="{3753DE55-435D-49AE-990E-25B7DA358CB9}" dt="2024-04-07T13:48:56.034" v="871" actId="26606"/>
          <ac:spMkLst>
            <pc:docMk/>
            <pc:sldMk cId="1572721930" sldId="643"/>
            <ac:spMk id="2065" creationId="{9A0D773F-7A7D-4DBB-9DEA-86BB8B8F4BC8}"/>
          </ac:spMkLst>
        </pc:spChg>
        <pc:spChg chg="add">
          <ac:chgData name="Jinhong Brejnholt (JINB)" userId="b8219c71-9da7-4a12-aded-a071d88b9102" providerId="ADAL" clId="{3753DE55-435D-49AE-990E-25B7DA358CB9}" dt="2024-04-07T13:48:56.034" v="872" actId="26606"/>
          <ac:spMkLst>
            <pc:docMk/>
            <pc:sldMk cId="1572721930" sldId="643"/>
            <ac:spMk id="2067" creationId="{058A14AF-9FB5-4CC7-BA35-E8E85D3EDF0E}"/>
          </ac:spMkLst>
        </pc:spChg>
        <pc:spChg chg="add">
          <ac:chgData name="Jinhong Brejnholt (JINB)" userId="b8219c71-9da7-4a12-aded-a071d88b9102" providerId="ADAL" clId="{3753DE55-435D-49AE-990E-25B7DA358CB9}" dt="2024-04-07T13:48:56.034" v="872" actId="26606"/>
          <ac:spMkLst>
            <pc:docMk/>
            <pc:sldMk cId="1572721930" sldId="643"/>
            <ac:spMk id="2068" creationId="{3A9A4357-BD1D-4622-A4FE-766E6AB8DE84}"/>
          </ac:spMkLst>
        </pc:spChg>
        <pc:spChg chg="add">
          <ac:chgData name="Jinhong Brejnholt (JINB)" userId="b8219c71-9da7-4a12-aded-a071d88b9102" providerId="ADAL" clId="{3753DE55-435D-49AE-990E-25B7DA358CB9}" dt="2024-04-07T13:48:56.034" v="872" actId="26606"/>
          <ac:spMkLst>
            <pc:docMk/>
            <pc:sldMk cId="1572721930" sldId="643"/>
            <ac:spMk id="2069" creationId="{E659831F-0D9A-4C63-9EBB-8435B85A440F}"/>
          </ac:spMkLst>
        </pc:spChg>
        <pc:spChg chg="add">
          <ac:chgData name="Jinhong Brejnholt (JINB)" userId="b8219c71-9da7-4a12-aded-a071d88b9102" providerId="ADAL" clId="{3753DE55-435D-49AE-990E-25B7DA358CB9}" dt="2024-04-07T13:48:56.034" v="872" actId="26606"/>
          <ac:spMkLst>
            <pc:docMk/>
            <pc:sldMk cId="1572721930" sldId="643"/>
            <ac:spMk id="2070" creationId="{E6995CE5-F890-4ABA-82A2-26507CE8D2A3}"/>
          </ac:spMkLst>
        </pc:spChg>
        <pc:picChg chg="add mod">
          <ac:chgData name="Jinhong Brejnholt (JINB)" userId="b8219c71-9da7-4a12-aded-a071d88b9102" providerId="ADAL" clId="{3753DE55-435D-49AE-990E-25B7DA358CB9}" dt="2024-04-09T19:47:51.592" v="2069"/>
          <ac:picMkLst>
            <pc:docMk/>
            <pc:sldMk cId="1572721930" sldId="643"/>
            <ac:picMk id="4" creationId="{202C49D2-CC96-BCDB-4F45-FDBCCCB55A32}"/>
          </ac:picMkLst>
        </pc:picChg>
        <pc:picChg chg="add del mod">
          <ac:chgData name="Jinhong Brejnholt (JINB)" userId="b8219c71-9da7-4a12-aded-a071d88b9102" providerId="ADAL" clId="{3753DE55-435D-49AE-990E-25B7DA358CB9}" dt="2024-04-07T13:25:14.886" v="753" actId="478"/>
          <ac:picMkLst>
            <pc:docMk/>
            <pc:sldMk cId="1572721930" sldId="643"/>
            <ac:picMk id="2050" creationId="{CE6982FC-A922-D638-1312-F910D83B28F7}"/>
          </ac:picMkLst>
        </pc:picChg>
        <pc:picChg chg="add mod ord">
          <ac:chgData name="Jinhong Brejnholt (JINB)" userId="b8219c71-9da7-4a12-aded-a071d88b9102" providerId="ADAL" clId="{3753DE55-435D-49AE-990E-25B7DA358CB9}" dt="2024-04-07T13:48:56.034" v="872" actId="26606"/>
          <ac:picMkLst>
            <pc:docMk/>
            <pc:sldMk cId="1572721930" sldId="643"/>
            <ac:picMk id="2052" creationId="{AF0B234D-0EF2-185D-A4B5-8192E6238D0A}"/>
          </ac:picMkLst>
        </pc:picChg>
      </pc:sldChg>
      <pc:sldChg chg="addSp delSp modSp new mod setBg addAnim delAnim modNotesTx">
        <pc:chgData name="Jinhong Brejnholt (JINB)" userId="b8219c71-9da7-4a12-aded-a071d88b9102" providerId="ADAL" clId="{3753DE55-435D-49AE-990E-25B7DA358CB9}" dt="2024-04-14T19:41:12.780" v="2771"/>
        <pc:sldMkLst>
          <pc:docMk/>
          <pc:sldMk cId="149188101" sldId="644"/>
        </pc:sldMkLst>
        <pc:spChg chg="mod">
          <ac:chgData name="Jinhong Brejnholt (JINB)" userId="b8219c71-9da7-4a12-aded-a071d88b9102" providerId="ADAL" clId="{3753DE55-435D-49AE-990E-25B7DA358CB9}" dt="2024-04-09T19:17:41.346" v="1867" actId="255"/>
          <ac:spMkLst>
            <pc:docMk/>
            <pc:sldMk cId="149188101" sldId="644"/>
            <ac:spMk id="2" creationId="{6DB82A2F-75F2-A67C-5683-AEA9BCA8ECCD}"/>
          </ac:spMkLst>
        </pc:spChg>
        <pc:spChg chg="del mod">
          <ac:chgData name="Jinhong Brejnholt (JINB)" userId="b8219c71-9da7-4a12-aded-a071d88b9102" providerId="ADAL" clId="{3753DE55-435D-49AE-990E-25B7DA358CB9}" dt="2024-04-09T19:13:06.480" v="1846" actId="478"/>
          <ac:spMkLst>
            <pc:docMk/>
            <pc:sldMk cId="149188101" sldId="644"/>
            <ac:spMk id="3" creationId="{2C3119FE-1F84-D769-6930-81A63957B848}"/>
          </ac:spMkLst>
        </pc:spChg>
        <pc:spChg chg="add mod">
          <ac:chgData name="Jinhong Brejnholt (JINB)" userId="b8219c71-9da7-4a12-aded-a071d88b9102" providerId="ADAL" clId="{3753DE55-435D-49AE-990E-25B7DA358CB9}" dt="2024-04-14T19:41:12.780" v="2771"/>
          <ac:spMkLst>
            <pc:docMk/>
            <pc:sldMk cId="149188101" sldId="644"/>
            <ac:spMk id="3" creationId="{500D4825-04D8-5D24-FC24-378AF1B91388}"/>
          </ac:spMkLst>
        </pc:spChg>
        <pc:spChg chg="add del mod">
          <ac:chgData name="Jinhong Brejnholt (JINB)" userId="b8219c71-9da7-4a12-aded-a071d88b9102" providerId="ADAL" clId="{3753DE55-435D-49AE-990E-25B7DA358CB9}" dt="2024-04-09T19:16:18.135" v="1855" actId="478"/>
          <ac:spMkLst>
            <pc:docMk/>
            <pc:sldMk cId="149188101" sldId="644"/>
            <ac:spMk id="6" creationId="{BEA11BC5-8649-454F-39DC-DBA35EF5C8DA}"/>
          </ac:spMkLst>
        </pc:spChg>
        <pc:spChg chg="add del">
          <ac:chgData name="Jinhong Brejnholt (JINB)" userId="b8219c71-9da7-4a12-aded-a071d88b9102" providerId="ADAL" clId="{3753DE55-435D-49AE-990E-25B7DA358CB9}" dt="2024-04-07T12:55:15.665" v="426" actId="26606"/>
          <ac:spMkLst>
            <pc:docMk/>
            <pc:sldMk cId="149188101" sldId="644"/>
            <ac:spMk id="10" creationId="{3C54F4CE-85F0-46ED-80DA-9518C9251AD1}"/>
          </ac:spMkLst>
        </pc:spChg>
        <pc:spChg chg="add del">
          <ac:chgData name="Jinhong Brejnholt (JINB)" userId="b8219c71-9da7-4a12-aded-a071d88b9102" providerId="ADAL" clId="{3753DE55-435D-49AE-990E-25B7DA358CB9}" dt="2024-04-07T12:55:15.665" v="426" actId="26606"/>
          <ac:spMkLst>
            <pc:docMk/>
            <pc:sldMk cId="149188101" sldId="644"/>
            <ac:spMk id="12" creationId="{DADD1FCA-8ACB-4958-81DD-4CDD6D3E1921}"/>
          </ac:spMkLst>
        </pc:spChg>
        <pc:spChg chg="add del">
          <ac:chgData name="Jinhong Brejnholt (JINB)" userId="b8219c71-9da7-4a12-aded-a071d88b9102" providerId="ADAL" clId="{3753DE55-435D-49AE-990E-25B7DA358CB9}" dt="2024-04-07T13:49:27.311" v="882" actId="26606"/>
          <ac:spMkLst>
            <pc:docMk/>
            <pc:sldMk cId="149188101" sldId="644"/>
            <ac:spMk id="17" creationId="{47942995-B07F-4636-9A06-C6A104B260A8}"/>
          </ac:spMkLst>
        </pc:spChg>
        <pc:spChg chg="add del">
          <ac:chgData name="Jinhong Brejnholt (JINB)" userId="b8219c71-9da7-4a12-aded-a071d88b9102" providerId="ADAL" clId="{3753DE55-435D-49AE-990E-25B7DA358CB9}" dt="2024-04-07T13:49:27.311" v="882" actId="26606"/>
          <ac:spMkLst>
            <pc:docMk/>
            <pc:sldMk cId="149188101" sldId="644"/>
            <ac:spMk id="24" creationId="{B81933D1-5615-42C7-9C0B-4EB7105CCE2D}"/>
          </ac:spMkLst>
        </pc:spChg>
        <pc:spChg chg="add del">
          <ac:chgData name="Jinhong Brejnholt (JINB)" userId="b8219c71-9da7-4a12-aded-a071d88b9102" providerId="ADAL" clId="{3753DE55-435D-49AE-990E-25B7DA358CB9}" dt="2024-04-07T13:49:27.311" v="882" actId="26606"/>
          <ac:spMkLst>
            <pc:docMk/>
            <pc:sldMk cId="149188101" sldId="644"/>
            <ac:spMk id="26" creationId="{19C9EAEA-39D0-4B0E-A0EB-51E7B26740B1}"/>
          </ac:spMkLst>
        </pc:spChg>
        <pc:spChg chg="add del">
          <ac:chgData name="Jinhong Brejnholt (JINB)" userId="b8219c71-9da7-4a12-aded-a071d88b9102" providerId="ADAL" clId="{3753DE55-435D-49AE-990E-25B7DA358CB9}" dt="2024-04-07T13:49:15.999" v="874" actId="26606"/>
          <ac:spMkLst>
            <pc:docMk/>
            <pc:sldMk cId="149188101" sldId="644"/>
            <ac:spMk id="31" creationId="{50CEED20-A22C-4FC3-BC0E-F4FE53FDEB97}"/>
          </ac:spMkLst>
        </pc:spChg>
        <pc:spChg chg="add del">
          <ac:chgData name="Jinhong Brejnholt (JINB)" userId="b8219c71-9da7-4a12-aded-a071d88b9102" providerId="ADAL" clId="{3753DE55-435D-49AE-990E-25B7DA358CB9}" dt="2024-04-09T19:17:04.751" v="1863" actId="26606"/>
          <ac:spMkLst>
            <pc:docMk/>
            <pc:sldMk cId="149188101" sldId="644"/>
            <ac:spMk id="35" creationId="{04357C93-F0CB-4A1C-8F77-4E9063789819}"/>
          </ac:spMkLst>
        </pc:spChg>
        <pc:spChg chg="add del">
          <ac:chgData name="Jinhong Brejnholt (JINB)" userId="b8219c71-9da7-4a12-aded-a071d88b9102" providerId="ADAL" clId="{3753DE55-435D-49AE-990E-25B7DA358CB9}" dt="2024-04-09T19:17:04.751" v="1863" actId="26606"/>
          <ac:spMkLst>
            <pc:docMk/>
            <pc:sldMk cId="149188101" sldId="644"/>
            <ac:spMk id="37" creationId="{90F533E9-6690-41A8-A372-4C6C622D028D}"/>
          </ac:spMkLst>
        </pc:spChg>
        <pc:spChg chg="add del">
          <ac:chgData name="Jinhong Brejnholt (JINB)" userId="b8219c71-9da7-4a12-aded-a071d88b9102" providerId="ADAL" clId="{3753DE55-435D-49AE-990E-25B7DA358CB9}" dt="2024-04-07T13:49:15.999" v="874" actId="26606"/>
          <ac:spMkLst>
            <pc:docMk/>
            <pc:sldMk cId="149188101" sldId="644"/>
            <ac:spMk id="38" creationId="{19C9EAEA-39D0-4B0E-A0EB-51E7B26740B1}"/>
          </ac:spMkLst>
        </pc:spChg>
        <pc:spChg chg="add del">
          <ac:chgData name="Jinhong Brejnholt (JINB)" userId="b8219c71-9da7-4a12-aded-a071d88b9102" providerId="ADAL" clId="{3753DE55-435D-49AE-990E-25B7DA358CB9}" dt="2024-04-07T13:49:15.999" v="874" actId="26606"/>
          <ac:spMkLst>
            <pc:docMk/>
            <pc:sldMk cId="149188101" sldId="644"/>
            <ac:spMk id="40" creationId="{3873B707-463F-40B0-8227-E8CC6C67EB25}"/>
          </ac:spMkLst>
        </pc:spChg>
        <pc:spChg chg="add del">
          <ac:chgData name="Jinhong Brejnholt (JINB)" userId="b8219c71-9da7-4a12-aded-a071d88b9102" providerId="ADAL" clId="{3753DE55-435D-49AE-990E-25B7DA358CB9}" dt="2024-04-07T13:49:22.749" v="877" actId="26606"/>
          <ac:spMkLst>
            <pc:docMk/>
            <pc:sldMk cId="149188101" sldId="644"/>
            <ac:spMk id="42" creationId="{7DA3C418-758E-4180-A5D0-8655D6804587}"/>
          </ac:spMkLst>
        </pc:spChg>
        <pc:spChg chg="add del">
          <ac:chgData name="Jinhong Brejnholt (JINB)" userId="b8219c71-9da7-4a12-aded-a071d88b9102" providerId="ADAL" clId="{3753DE55-435D-49AE-990E-25B7DA358CB9}" dt="2024-04-07T13:49:22.749" v="877" actId="26606"/>
          <ac:spMkLst>
            <pc:docMk/>
            <pc:sldMk cId="149188101" sldId="644"/>
            <ac:spMk id="43" creationId="{28C8EF06-5EC3-4883-AFAF-D74FF46550FB}"/>
          </ac:spMkLst>
        </pc:spChg>
        <pc:spChg chg="add del">
          <ac:chgData name="Jinhong Brejnholt (JINB)" userId="b8219c71-9da7-4a12-aded-a071d88b9102" providerId="ADAL" clId="{3753DE55-435D-49AE-990E-25B7DA358CB9}" dt="2024-04-07T13:49:25.249" v="879" actId="26606"/>
          <ac:spMkLst>
            <pc:docMk/>
            <pc:sldMk cId="149188101" sldId="644"/>
            <ac:spMk id="45" creationId="{B7BD7FCF-A254-4A97-A15C-319B67622677}"/>
          </ac:spMkLst>
        </pc:spChg>
        <pc:spChg chg="add del">
          <ac:chgData name="Jinhong Brejnholt (JINB)" userId="b8219c71-9da7-4a12-aded-a071d88b9102" providerId="ADAL" clId="{3753DE55-435D-49AE-990E-25B7DA358CB9}" dt="2024-04-07T13:49:25.249" v="879" actId="26606"/>
          <ac:spMkLst>
            <pc:docMk/>
            <pc:sldMk cId="149188101" sldId="644"/>
            <ac:spMk id="46" creationId="{52FFAF72-6204-4676-9C6F-9A4CC4D91805}"/>
          </ac:spMkLst>
        </pc:spChg>
        <pc:spChg chg="add del">
          <ac:chgData name="Jinhong Brejnholt (JINB)" userId="b8219c71-9da7-4a12-aded-a071d88b9102" providerId="ADAL" clId="{3753DE55-435D-49AE-990E-25B7DA358CB9}" dt="2024-04-07T13:49:27.311" v="881" actId="26606"/>
          <ac:spMkLst>
            <pc:docMk/>
            <pc:sldMk cId="149188101" sldId="644"/>
            <ac:spMk id="48" creationId="{DF05ACD0-FF4A-4F8F-B5C5-6A4EBD0D1B38}"/>
          </ac:spMkLst>
        </pc:spChg>
        <pc:spChg chg="add del">
          <ac:chgData name="Jinhong Brejnholt (JINB)" userId="b8219c71-9da7-4a12-aded-a071d88b9102" providerId="ADAL" clId="{3753DE55-435D-49AE-990E-25B7DA358CB9}" dt="2024-04-07T13:49:27.311" v="881" actId="26606"/>
          <ac:spMkLst>
            <pc:docMk/>
            <pc:sldMk cId="149188101" sldId="644"/>
            <ac:spMk id="49" creationId="{4C9AFA28-B5ED-4346-9AF7-68A157F16C7E}"/>
          </ac:spMkLst>
        </pc:spChg>
        <pc:spChg chg="add del">
          <ac:chgData name="Jinhong Brejnholt (JINB)" userId="b8219c71-9da7-4a12-aded-a071d88b9102" providerId="ADAL" clId="{3753DE55-435D-49AE-990E-25B7DA358CB9}" dt="2024-04-09T19:17:04.751" v="1863" actId="26606"/>
          <ac:spMkLst>
            <pc:docMk/>
            <pc:sldMk cId="149188101" sldId="644"/>
            <ac:spMk id="51" creationId="{BA79A7CF-01AF-4178-9369-94E0C90EB046}"/>
          </ac:spMkLst>
        </pc:spChg>
        <pc:spChg chg="add del">
          <ac:chgData name="Jinhong Brejnholt (JINB)" userId="b8219c71-9da7-4a12-aded-a071d88b9102" providerId="ADAL" clId="{3753DE55-435D-49AE-990E-25B7DA358CB9}" dt="2024-04-09T19:17:04.751" v="1863" actId="26606"/>
          <ac:spMkLst>
            <pc:docMk/>
            <pc:sldMk cId="149188101" sldId="644"/>
            <ac:spMk id="52" creationId="{99413ED5-9ED4-4772-BCE4-2BCAE6B12E35}"/>
          </ac:spMkLst>
        </pc:spChg>
        <pc:spChg chg="add del">
          <ac:chgData name="Jinhong Brejnholt (JINB)" userId="b8219c71-9da7-4a12-aded-a071d88b9102" providerId="ADAL" clId="{3753DE55-435D-49AE-990E-25B7DA358CB9}" dt="2024-04-09T19:16:53.732" v="1858" actId="26606"/>
          <ac:spMkLst>
            <pc:docMk/>
            <pc:sldMk cId="149188101" sldId="644"/>
            <ac:spMk id="57" creationId="{1A3C89F8-0D2F-47FF-B903-151248265F47}"/>
          </ac:spMkLst>
        </pc:spChg>
        <pc:spChg chg="add del">
          <ac:chgData name="Jinhong Brejnholt (JINB)" userId="b8219c71-9da7-4a12-aded-a071d88b9102" providerId="ADAL" clId="{3753DE55-435D-49AE-990E-25B7DA358CB9}" dt="2024-04-09T19:16:53.732" v="1858" actId="26606"/>
          <ac:spMkLst>
            <pc:docMk/>
            <pc:sldMk cId="149188101" sldId="644"/>
            <ac:spMk id="59" creationId="{C5CB530E-515E-412C-9DF1-5F8FFBD6F383}"/>
          </ac:spMkLst>
        </pc:spChg>
        <pc:spChg chg="add del">
          <ac:chgData name="Jinhong Brejnholt (JINB)" userId="b8219c71-9da7-4a12-aded-a071d88b9102" providerId="ADAL" clId="{3753DE55-435D-49AE-990E-25B7DA358CB9}" dt="2024-04-09T19:16:53.732" v="1858" actId="26606"/>
          <ac:spMkLst>
            <pc:docMk/>
            <pc:sldMk cId="149188101" sldId="644"/>
            <ac:spMk id="61" creationId="{712D4376-A578-4FF1-94FC-245E7A6A489F}"/>
          </ac:spMkLst>
        </pc:spChg>
        <pc:spChg chg="add del">
          <ac:chgData name="Jinhong Brejnholt (JINB)" userId="b8219c71-9da7-4a12-aded-a071d88b9102" providerId="ADAL" clId="{3753DE55-435D-49AE-990E-25B7DA358CB9}" dt="2024-04-09T19:16:53.732" v="1858" actId="26606"/>
          <ac:spMkLst>
            <pc:docMk/>
            <pc:sldMk cId="149188101" sldId="644"/>
            <ac:spMk id="63" creationId="{AEA7509D-F04F-40CB-A0B3-EEF16499CC9F}"/>
          </ac:spMkLst>
        </pc:spChg>
        <pc:spChg chg="add del">
          <ac:chgData name="Jinhong Brejnholt (JINB)" userId="b8219c71-9da7-4a12-aded-a071d88b9102" providerId="ADAL" clId="{3753DE55-435D-49AE-990E-25B7DA358CB9}" dt="2024-04-09T19:16:53.732" v="1858" actId="26606"/>
          <ac:spMkLst>
            <pc:docMk/>
            <pc:sldMk cId="149188101" sldId="644"/>
            <ac:spMk id="67" creationId="{508BEF50-7B1E-49A4-BC19-5F4F1D755E64}"/>
          </ac:spMkLst>
        </pc:spChg>
        <pc:spChg chg="add del">
          <ac:chgData name="Jinhong Brejnholt (JINB)" userId="b8219c71-9da7-4a12-aded-a071d88b9102" providerId="ADAL" clId="{3753DE55-435D-49AE-990E-25B7DA358CB9}" dt="2024-04-09T19:16:53.732" v="1858" actId="26606"/>
          <ac:spMkLst>
            <pc:docMk/>
            <pc:sldMk cId="149188101" sldId="644"/>
            <ac:spMk id="69" creationId="{3FBAD350-5664-4811-A208-657FB882D350}"/>
          </ac:spMkLst>
        </pc:spChg>
        <pc:spChg chg="add del">
          <ac:chgData name="Jinhong Brejnholt (JINB)" userId="b8219c71-9da7-4a12-aded-a071d88b9102" providerId="ADAL" clId="{3753DE55-435D-49AE-990E-25B7DA358CB9}" dt="2024-04-09T19:16:53.732" v="1858" actId="26606"/>
          <ac:spMkLst>
            <pc:docMk/>
            <pc:sldMk cId="149188101" sldId="644"/>
            <ac:spMk id="71" creationId="{C39ADB8F-D187-49D7-BDCF-C1B6DC727068}"/>
          </ac:spMkLst>
        </pc:spChg>
        <pc:spChg chg="add del">
          <ac:chgData name="Jinhong Brejnholt (JINB)" userId="b8219c71-9da7-4a12-aded-a071d88b9102" providerId="ADAL" clId="{3753DE55-435D-49AE-990E-25B7DA358CB9}" dt="2024-04-09T19:17:00.398" v="1860" actId="26606"/>
          <ac:spMkLst>
            <pc:docMk/>
            <pc:sldMk cId="149188101" sldId="644"/>
            <ac:spMk id="73" creationId="{1ACA2EA0-FFD3-42EC-9406-B595015ED96E}"/>
          </ac:spMkLst>
        </pc:spChg>
        <pc:spChg chg="add del">
          <ac:chgData name="Jinhong Brejnholt (JINB)" userId="b8219c71-9da7-4a12-aded-a071d88b9102" providerId="ADAL" clId="{3753DE55-435D-49AE-990E-25B7DA358CB9}" dt="2024-04-09T19:17:00.398" v="1860" actId="26606"/>
          <ac:spMkLst>
            <pc:docMk/>
            <pc:sldMk cId="149188101" sldId="644"/>
            <ac:spMk id="74" creationId="{D5288BCE-665C-472A-8C43-664BCFA31E43}"/>
          </ac:spMkLst>
        </pc:spChg>
        <pc:spChg chg="add del">
          <ac:chgData name="Jinhong Brejnholt (JINB)" userId="b8219c71-9da7-4a12-aded-a071d88b9102" providerId="ADAL" clId="{3753DE55-435D-49AE-990E-25B7DA358CB9}" dt="2024-04-09T19:17:00.398" v="1860" actId="26606"/>
          <ac:spMkLst>
            <pc:docMk/>
            <pc:sldMk cId="149188101" sldId="644"/>
            <ac:spMk id="75" creationId="{46C57131-53A7-4C1A-BEA8-25F06A06AD29}"/>
          </ac:spMkLst>
        </pc:spChg>
        <pc:spChg chg="add del">
          <ac:chgData name="Jinhong Brejnholt (JINB)" userId="b8219c71-9da7-4a12-aded-a071d88b9102" providerId="ADAL" clId="{3753DE55-435D-49AE-990E-25B7DA358CB9}" dt="2024-04-09T19:17:04.747" v="1862" actId="26606"/>
          <ac:spMkLst>
            <pc:docMk/>
            <pc:sldMk cId="149188101" sldId="644"/>
            <ac:spMk id="77" creationId="{9095C1F4-AE7F-44E4-8693-40D3D6831140}"/>
          </ac:spMkLst>
        </pc:spChg>
        <pc:spChg chg="add del">
          <ac:chgData name="Jinhong Brejnholt (JINB)" userId="b8219c71-9da7-4a12-aded-a071d88b9102" providerId="ADAL" clId="{3753DE55-435D-49AE-990E-25B7DA358CB9}" dt="2024-04-09T19:17:04.747" v="1862" actId="26606"/>
          <ac:spMkLst>
            <pc:docMk/>
            <pc:sldMk cId="149188101" sldId="644"/>
            <ac:spMk id="80" creationId="{871AEA07-1E14-44B4-8E55-64EF049CD66F}"/>
          </ac:spMkLst>
        </pc:spChg>
        <pc:spChg chg="add">
          <ac:chgData name="Jinhong Brejnholt (JINB)" userId="b8219c71-9da7-4a12-aded-a071d88b9102" providerId="ADAL" clId="{3753DE55-435D-49AE-990E-25B7DA358CB9}" dt="2024-04-09T19:17:04.751" v="1863" actId="26606"/>
          <ac:spMkLst>
            <pc:docMk/>
            <pc:sldMk cId="149188101" sldId="644"/>
            <ac:spMk id="82" creationId="{BAD76F3E-3A97-486B-B402-44400A8B9173}"/>
          </ac:spMkLst>
        </pc:spChg>
        <pc:spChg chg="add">
          <ac:chgData name="Jinhong Brejnholt (JINB)" userId="b8219c71-9da7-4a12-aded-a071d88b9102" providerId="ADAL" clId="{3753DE55-435D-49AE-990E-25B7DA358CB9}" dt="2024-04-09T19:17:04.751" v="1863" actId="26606"/>
          <ac:spMkLst>
            <pc:docMk/>
            <pc:sldMk cId="149188101" sldId="644"/>
            <ac:spMk id="83" creationId="{391F6B52-91F4-4AEB-B6DB-29FEBCF28C8B}"/>
          </ac:spMkLst>
        </pc:spChg>
        <pc:spChg chg="add">
          <ac:chgData name="Jinhong Brejnholt (JINB)" userId="b8219c71-9da7-4a12-aded-a071d88b9102" providerId="ADAL" clId="{3753DE55-435D-49AE-990E-25B7DA358CB9}" dt="2024-04-09T19:17:04.751" v="1863" actId="26606"/>
          <ac:spMkLst>
            <pc:docMk/>
            <pc:sldMk cId="149188101" sldId="644"/>
            <ac:spMk id="84" creationId="{2CD6F061-7C53-44F4-9794-953DB70A451B}"/>
          </ac:spMkLst>
        </pc:spChg>
        <pc:grpChg chg="add del">
          <ac:chgData name="Jinhong Brejnholt (JINB)" userId="b8219c71-9da7-4a12-aded-a071d88b9102" providerId="ADAL" clId="{3753DE55-435D-49AE-990E-25B7DA358CB9}" dt="2024-04-07T13:49:27.311" v="882" actId="26606"/>
          <ac:grpSpMkLst>
            <pc:docMk/>
            <pc:sldMk cId="149188101" sldId="644"/>
            <ac:grpSpMk id="19" creationId="{032D8612-31EB-44CF-A1D0-14FD4C705424}"/>
          </ac:grpSpMkLst>
        </pc:grpChg>
        <pc:grpChg chg="add del">
          <ac:chgData name="Jinhong Brejnholt (JINB)" userId="b8219c71-9da7-4a12-aded-a071d88b9102" providerId="ADAL" clId="{3753DE55-435D-49AE-990E-25B7DA358CB9}" dt="2024-04-07T13:49:15.999" v="874" actId="26606"/>
          <ac:grpSpMkLst>
            <pc:docMk/>
            <pc:sldMk cId="149188101" sldId="644"/>
            <ac:grpSpMk id="33" creationId="{032D8612-31EB-44CF-A1D0-14FD4C705424}"/>
          </ac:grpSpMkLst>
        </pc:grpChg>
        <pc:grpChg chg="add del">
          <ac:chgData name="Jinhong Brejnholt (JINB)" userId="b8219c71-9da7-4a12-aded-a071d88b9102" providerId="ADAL" clId="{3753DE55-435D-49AE-990E-25B7DA358CB9}" dt="2024-04-09T19:17:04.747" v="1862" actId="26606"/>
          <ac:grpSpMkLst>
            <pc:docMk/>
            <pc:sldMk cId="149188101" sldId="644"/>
            <ac:grpSpMk id="78" creationId="{8734DDD3-F723-4DD3-8ABE-EC0B2AC87D74}"/>
          </ac:grpSpMkLst>
        </pc:grpChg>
        <pc:picChg chg="add mod">
          <ac:chgData name="Jinhong Brejnholt (JINB)" userId="b8219c71-9da7-4a12-aded-a071d88b9102" providerId="ADAL" clId="{3753DE55-435D-49AE-990E-25B7DA358CB9}" dt="2024-04-14T19:41:12.780" v="2771"/>
          <ac:picMkLst>
            <pc:docMk/>
            <pc:sldMk cId="149188101" sldId="644"/>
            <ac:picMk id="4" creationId="{AB9D434A-0E83-0BF4-F879-1829D787F143}"/>
          </ac:picMkLst>
        </pc:picChg>
        <pc:picChg chg="add del mod ord">
          <ac:chgData name="Jinhong Brejnholt (JINB)" userId="b8219c71-9da7-4a12-aded-a071d88b9102" providerId="ADAL" clId="{3753DE55-435D-49AE-990E-25B7DA358CB9}" dt="2024-04-09T19:13:11.371" v="1847" actId="478"/>
          <ac:picMkLst>
            <pc:docMk/>
            <pc:sldMk cId="149188101" sldId="644"/>
            <ac:picMk id="5" creationId="{33BF449C-54B3-80E8-F0D0-6AAFD8167F41}"/>
          </ac:picMkLst>
        </pc:picChg>
        <pc:picChg chg="add mod">
          <ac:chgData name="Jinhong Brejnholt (JINB)" userId="b8219c71-9da7-4a12-aded-a071d88b9102" providerId="ADAL" clId="{3753DE55-435D-49AE-990E-25B7DA358CB9}" dt="2024-04-09T19:48:21.612" v="2073"/>
          <ac:picMkLst>
            <pc:docMk/>
            <pc:sldMk cId="149188101" sldId="644"/>
            <ac:picMk id="7" creationId="{6C90346B-84AE-8423-4DB3-5AD184E94872}"/>
          </ac:picMkLst>
        </pc:picChg>
        <pc:cxnChg chg="add del">
          <ac:chgData name="Jinhong Brejnholt (JINB)" userId="b8219c71-9da7-4a12-aded-a071d88b9102" providerId="ADAL" clId="{3753DE55-435D-49AE-990E-25B7DA358CB9}" dt="2024-04-09T19:16:53.732" v="1858" actId="26606"/>
          <ac:cxnSpMkLst>
            <pc:docMk/>
            <pc:sldMk cId="149188101" sldId="644"/>
            <ac:cxnSpMk id="65" creationId="{56020367-4FD5-4596-8E10-C5F095CD8DBF}"/>
          </ac:cxnSpMkLst>
        </pc:cxnChg>
      </pc:sldChg>
      <pc:sldChg chg="addSp delSp modSp new mod ord setBg modNotesTx">
        <pc:chgData name="Jinhong Brejnholt (JINB)" userId="b8219c71-9da7-4a12-aded-a071d88b9102" providerId="ADAL" clId="{3753DE55-435D-49AE-990E-25B7DA358CB9}" dt="2024-04-14T19:41:09.811" v="2770"/>
        <pc:sldMkLst>
          <pc:docMk/>
          <pc:sldMk cId="3096236309" sldId="645"/>
        </pc:sldMkLst>
        <pc:spChg chg="mod">
          <ac:chgData name="Jinhong Brejnholt (JINB)" userId="b8219c71-9da7-4a12-aded-a071d88b9102" providerId="ADAL" clId="{3753DE55-435D-49AE-990E-25B7DA358CB9}" dt="2024-04-07T13:43:37.762" v="847" actId="26606"/>
          <ac:spMkLst>
            <pc:docMk/>
            <pc:sldMk cId="3096236309" sldId="645"/>
            <ac:spMk id="2" creationId="{B3F69D2A-8A57-756F-52D3-388F1180944F}"/>
          </ac:spMkLst>
        </pc:spChg>
        <pc:spChg chg="del">
          <ac:chgData name="Jinhong Brejnholt (JINB)" userId="b8219c71-9da7-4a12-aded-a071d88b9102" providerId="ADAL" clId="{3753DE55-435D-49AE-990E-25B7DA358CB9}" dt="2024-04-07T12:59:05.338" v="428" actId="22"/>
          <ac:spMkLst>
            <pc:docMk/>
            <pc:sldMk cId="3096236309" sldId="645"/>
            <ac:spMk id="3" creationId="{49EA12B1-84BB-06C5-D2C4-FC7B2185B00D}"/>
          </ac:spMkLst>
        </pc:spChg>
        <pc:spChg chg="add mod">
          <ac:chgData name="Jinhong Brejnholt (JINB)" userId="b8219c71-9da7-4a12-aded-a071d88b9102" providerId="ADAL" clId="{3753DE55-435D-49AE-990E-25B7DA358CB9}" dt="2024-04-14T19:41:09.811" v="2770"/>
          <ac:spMkLst>
            <pc:docMk/>
            <pc:sldMk cId="3096236309" sldId="645"/>
            <ac:spMk id="3" creationId="{B571E509-69FF-4343-284D-0CCCE25269E0}"/>
          </ac:spMkLst>
        </pc:spChg>
        <pc:spChg chg="add del mod">
          <ac:chgData name="Jinhong Brejnholt (JINB)" userId="b8219c71-9da7-4a12-aded-a071d88b9102" providerId="ADAL" clId="{3753DE55-435D-49AE-990E-25B7DA358CB9}" dt="2024-04-07T13:08:53.572" v="439" actId="931"/>
          <ac:spMkLst>
            <pc:docMk/>
            <pc:sldMk cId="3096236309" sldId="645"/>
            <ac:spMk id="7" creationId="{CDED5DE0-F985-3C95-6418-642252E2944A}"/>
          </ac:spMkLst>
        </pc:spChg>
        <pc:spChg chg="add mod">
          <ac:chgData name="Jinhong Brejnholt (JINB)" userId="b8219c71-9da7-4a12-aded-a071d88b9102" providerId="ADAL" clId="{3753DE55-435D-49AE-990E-25B7DA358CB9}" dt="2024-04-07T13:43:37.762" v="847" actId="26606"/>
          <ac:spMkLst>
            <pc:docMk/>
            <pc:sldMk cId="3096236309" sldId="645"/>
            <ac:spMk id="18" creationId="{00D38D70-E3B7-83A0-FA1E-5E983BA64C20}"/>
          </ac:spMkLst>
        </pc:spChg>
        <pc:spChg chg="add mod">
          <ac:chgData name="Jinhong Brejnholt (JINB)" userId="b8219c71-9da7-4a12-aded-a071d88b9102" providerId="ADAL" clId="{3753DE55-435D-49AE-990E-25B7DA358CB9}" dt="2024-04-09T19:28:40.887" v="1980" actId="1076"/>
          <ac:spMkLst>
            <pc:docMk/>
            <pc:sldMk cId="3096236309" sldId="645"/>
            <ac:spMk id="19" creationId="{77088F93-33DB-B170-C162-C81BA6EA7657}"/>
          </ac:spMkLst>
        </pc:spChg>
        <pc:spChg chg="add mod">
          <ac:chgData name="Jinhong Brejnholt (JINB)" userId="b8219c71-9da7-4a12-aded-a071d88b9102" providerId="ADAL" clId="{3753DE55-435D-49AE-990E-25B7DA358CB9}" dt="2024-04-07T13:43:37.762" v="847" actId="26606"/>
          <ac:spMkLst>
            <pc:docMk/>
            <pc:sldMk cId="3096236309" sldId="645"/>
            <ac:spMk id="20" creationId="{6A940871-5BF8-B001-F96C-382E5D4EAEB5}"/>
          </ac:spMkLst>
        </pc:spChg>
        <pc:spChg chg="add mod">
          <ac:chgData name="Jinhong Brejnholt (JINB)" userId="b8219c71-9da7-4a12-aded-a071d88b9102" providerId="ADAL" clId="{3753DE55-435D-49AE-990E-25B7DA358CB9}" dt="2024-04-07T13:43:37.762" v="847" actId="26606"/>
          <ac:spMkLst>
            <pc:docMk/>
            <pc:sldMk cId="3096236309" sldId="645"/>
            <ac:spMk id="23" creationId="{B6D0417A-3E96-7B1F-1ADD-E1E191387000}"/>
          </ac:spMkLst>
        </pc:spChg>
        <pc:spChg chg="add mod">
          <ac:chgData name="Jinhong Brejnholt (JINB)" userId="b8219c71-9da7-4a12-aded-a071d88b9102" providerId="ADAL" clId="{3753DE55-435D-49AE-990E-25B7DA358CB9}" dt="2024-04-07T13:43:37.762" v="847" actId="26606"/>
          <ac:spMkLst>
            <pc:docMk/>
            <pc:sldMk cId="3096236309" sldId="645"/>
            <ac:spMk id="26" creationId="{E0E8472C-81E4-BEEC-7823-C71AF0D67631}"/>
          </ac:spMkLst>
        </pc:spChg>
        <pc:spChg chg="add mod">
          <ac:chgData name="Jinhong Brejnholt (JINB)" userId="b8219c71-9da7-4a12-aded-a071d88b9102" providerId="ADAL" clId="{3753DE55-435D-49AE-990E-25B7DA358CB9}" dt="2024-04-09T19:29:08.797" v="1988" actId="20577"/>
          <ac:spMkLst>
            <pc:docMk/>
            <pc:sldMk cId="3096236309" sldId="645"/>
            <ac:spMk id="29" creationId="{90C32B68-113E-41D0-9816-B950D527A0F4}"/>
          </ac:spMkLst>
        </pc:spChg>
        <pc:spChg chg="add mod">
          <ac:chgData name="Jinhong Brejnholt (JINB)" userId="b8219c71-9da7-4a12-aded-a071d88b9102" providerId="ADAL" clId="{3753DE55-435D-49AE-990E-25B7DA358CB9}" dt="2024-04-07T13:43:37.762" v="847" actId="26606"/>
          <ac:spMkLst>
            <pc:docMk/>
            <pc:sldMk cId="3096236309" sldId="645"/>
            <ac:spMk id="32" creationId="{73039F1A-9753-E6F2-7964-FA9FB9FBEAD7}"/>
          </ac:spMkLst>
        </pc:spChg>
        <pc:spChg chg="add mod">
          <ac:chgData name="Jinhong Brejnholt (JINB)" userId="b8219c71-9da7-4a12-aded-a071d88b9102" providerId="ADAL" clId="{3753DE55-435D-49AE-990E-25B7DA358CB9}" dt="2024-04-07T13:43:37.762" v="847" actId="26606"/>
          <ac:spMkLst>
            <pc:docMk/>
            <pc:sldMk cId="3096236309" sldId="645"/>
            <ac:spMk id="35" creationId="{DE7C0845-B3DF-50E8-3F99-609BE41C31A1}"/>
          </ac:spMkLst>
        </pc:spChg>
        <pc:spChg chg="add">
          <ac:chgData name="Jinhong Brejnholt (JINB)" userId="b8219c71-9da7-4a12-aded-a071d88b9102" providerId="ADAL" clId="{3753DE55-435D-49AE-990E-25B7DA358CB9}" dt="2024-04-07T13:43:37.762" v="847" actId="26606"/>
          <ac:spMkLst>
            <pc:docMk/>
            <pc:sldMk cId="3096236309" sldId="645"/>
            <ac:spMk id="3081" creationId="{7DA1F35B-C8F7-4A5A-9339-7DA4D785B300}"/>
          </ac:spMkLst>
        </pc:spChg>
        <pc:spChg chg="add">
          <ac:chgData name="Jinhong Brejnholt (JINB)" userId="b8219c71-9da7-4a12-aded-a071d88b9102" providerId="ADAL" clId="{3753DE55-435D-49AE-990E-25B7DA358CB9}" dt="2024-04-07T13:43:37.762" v="847" actId="26606"/>
          <ac:spMkLst>
            <pc:docMk/>
            <pc:sldMk cId="3096236309" sldId="645"/>
            <ac:spMk id="3083" creationId="{B2D4AD41-40DA-4A81-92F5-B6E3BA1ED82A}"/>
          </ac:spMkLst>
        </pc:spChg>
        <pc:picChg chg="add del mod">
          <ac:chgData name="Jinhong Brejnholt (JINB)" userId="b8219c71-9da7-4a12-aded-a071d88b9102" providerId="ADAL" clId="{3753DE55-435D-49AE-990E-25B7DA358CB9}" dt="2024-04-09T19:48:36.813" v="2076" actId="478"/>
          <ac:picMkLst>
            <pc:docMk/>
            <pc:sldMk cId="3096236309" sldId="645"/>
            <ac:picMk id="3" creationId="{EA66E874-406D-5EC7-DD0F-5D27900971D3}"/>
          </ac:picMkLst>
        </pc:picChg>
        <pc:picChg chg="add mod">
          <ac:chgData name="Jinhong Brejnholt (JINB)" userId="b8219c71-9da7-4a12-aded-a071d88b9102" providerId="ADAL" clId="{3753DE55-435D-49AE-990E-25B7DA358CB9}" dt="2024-04-09T19:48:35.227" v="2075"/>
          <ac:picMkLst>
            <pc:docMk/>
            <pc:sldMk cId="3096236309" sldId="645"/>
            <ac:picMk id="4" creationId="{F8636314-BF05-733D-AB7A-9251113A6D10}"/>
          </ac:picMkLst>
        </pc:picChg>
        <pc:picChg chg="add del mod ord">
          <ac:chgData name="Jinhong Brejnholt (JINB)" userId="b8219c71-9da7-4a12-aded-a071d88b9102" providerId="ADAL" clId="{3753DE55-435D-49AE-990E-25B7DA358CB9}" dt="2024-04-07T12:59:08.133" v="429" actId="478"/>
          <ac:picMkLst>
            <pc:docMk/>
            <pc:sldMk cId="3096236309" sldId="645"/>
            <ac:picMk id="5" creationId="{3F0E6CE4-4453-1A62-2A42-D7F9D32791EF}"/>
          </ac:picMkLst>
        </pc:picChg>
        <pc:picChg chg="add mod">
          <ac:chgData name="Jinhong Brejnholt (JINB)" userId="b8219c71-9da7-4a12-aded-a071d88b9102" providerId="ADAL" clId="{3753DE55-435D-49AE-990E-25B7DA358CB9}" dt="2024-04-14T19:41:09.811" v="2770"/>
          <ac:picMkLst>
            <pc:docMk/>
            <pc:sldMk cId="3096236309" sldId="645"/>
            <ac:picMk id="5" creationId="{55BFE02C-F581-B082-9DE7-7C705F753115}"/>
          </ac:picMkLst>
        </pc:picChg>
        <pc:picChg chg="add mod">
          <ac:chgData name="Jinhong Brejnholt (JINB)" userId="b8219c71-9da7-4a12-aded-a071d88b9102" providerId="ADAL" clId="{3753DE55-435D-49AE-990E-25B7DA358CB9}" dt="2024-04-07T13:43:37.762" v="847" actId="26606"/>
          <ac:picMkLst>
            <pc:docMk/>
            <pc:sldMk cId="3096236309" sldId="645"/>
            <ac:picMk id="9" creationId="{8560012A-F3FB-2EFA-849A-A237A69E6C90}"/>
          </ac:picMkLst>
        </pc:picChg>
        <pc:picChg chg="add del mod">
          <ac:chgData name="Jinhong Brejnholt (JINB)" userId="b8219c71-9da7-4a12-aded-a071d88b9102" providerId="ADAL" clId="{3753DE55-435D-49AE-990E-25B7DA358CB9}" dt="2024-04-09T19:28:35.281" v="1979" actId="478"/>
          <ac:picMkLst>
            <pc:docMk/>
            <pc:sldMk cId="3096236309" sldId="645"/>
            <ac:picMk id="13" creationId="{82AEA5C5-D197-26B8-EDC4-459A87025F78}"/>
          </ac:picMkLst>
        </pc:picChg>
        <pc:picChg chg="add mod">
          <ac:chgData name="Jinhong Brejnholt (JINB)" userId="b8219c71-9da7-4a12-aded-a071d88b9102" providerId="ADAL" clId="{3753DE55-435D-49AE-990E-25B7DA358CB9}" dt="2024-04-07T13:43:37.762" v="847" actId="26606"/>
          <ac:picMkLst>
            <pc:docMk/>
            <pc:sldMk cId="3096236309" sldId="645"/>
            <ac:picMk id="17" creationId="{D216016D-A705-98A2-4CF6-4693C814F3FA}"/>
          </ac:picMkLst>
        </pc:picChg>
        <pc:picChg chg="add mod">
          <ac:chgData name="Jinhong Brejnholt (JINB)" userId="b8219c71-9da7-4a12-aded-a071d88b9102" providerId="ADAL" clId="{3753DE55-435D-49AE-990E-25B7DA358CB9}" dt="2024-04-07T13:43:37.762" v="847" actId="26606"/>
          <ac:picMkLst>
            <pc:docMk/>
            <pc:sldMk cId="3096236309" sldId="645"/>
            <ac:picMk id="22" creationId="{8BA838E4-2FF0-F5FE-6B1E-AF972F44F7D7}"/>
          </ac:picMkLst>
        </pc:picChg>
        <pc:picChg chg="add mod">
          <ac:chgData name="Jinhong Brejnholt (JINB)" userId="b8219c71-9da7-4a12-aded-a071d88b9102" providerId="ADAL" clId="{3753DE55-435D-49AE-990E-25B7DA358CB9}" dt="2024-04-07T13:43:37.762" v="847" actId="26606"/>
          <ac:picMkLst>
            <pc:docMk/>
            <pc:sldMk cId="3096236309" sldId="645"/>
            <ac:picMk id="25" creationId="{1916B1E2-EE52-BD38-8F03-37A4FC2833F0}"/>
          </ac:picMkLst>
        </pc:picChg>
        <pc:picChg chg="add mod">
          <ac:chgData name="Jinhong Brejnholt (JINB)" userId="b8219c71-9da7-4a12-aded-a071d88b9102" providerId="ADAL" clId="{3753DE55-435D-49AE-990E-25B7DA358CB9}" dt="2024-04-07T13:43:37.762" v="847" actId="26606"/>
          <ac:picMkLst>
            <pc:docMk/>
            <pc:sldMk cId="3096236309" sldId="645"/>
            <ac:picMk id="28" creationId="{8D8ED30E-60EE-E8C0-461F-4CFFA5F4D616}"/>
          </ac:picMkLst>
        </pc:picChg>
        <pc:picChg chg="add mod">
          <ac:chgData name="Jinhong Brejnholt (JINB)" userId="b8219c71-9da7-4a12-aded-a071d88b9102" providerId="ADAL" clId="{3753DE55-435D-49AE-990E-25B7DA358CB9}" dt="2024-04-07T13:43:37.762" v="847" actId="26606"/>
          <ac:picMkLst>
            <pc:docMk/>
            <pc:sldMk cId="3096236309" sldId="645"/>
            <ac:picMk id="31" creationId="{21153A85-D37E-3531-A7F9-5A7AC2C33F83}"/>
          </ac:picMkLst>
        </pc:picChg>
        <pc:picChg chg="add mod">
          <ac:chgData name="Jinhong Brejnholt (JINB)" userId="b8219c71-9da7-4a12-aded-a071d88b9102" providerId="ADAL" clId="{3753DE55-435D-49AE-990E-25B7DA358CB9}" dt="2024-04-07T13:43:37.762" v="847" actId="26606"/>
          <ac:picMkLst>
            <pc:docMk/>
            <pc:sldMk cId="3096236309" sldId="645"/>
            <ac:picMk id="34" creationId="{CE72381A-B025-687C-EFC9-602568FC4924}"/>
          </ac:picMkLst>
        </pc:picChg>
        <pc:picChg chg="add mod">
          <ac:chgData name="Jinhong Brejnholt (JINB)" userId="b8219c71-9da7-4a12-aded-a071d88b9102" providerId="ADAL" clId="{3753DE55-435D-49AE-990E-25B7DA358CB9}" dt="2024-04-07T13:43:37.762" v="847" actId="26606"/>
          <ac:picMkLst>
            <pc:docMk/>
            <pc:sldMk cId="3096236309" sldId="645"/>
            <ac:picMk id="3074" creationId="{AC2AFAFD-9009-E9C4-7BB2-F14CE99938AC}"/>
          </ac:picMkLst>
        </pc:picChg>
        <pc:picChg chg="add mod">
          <ac:chgData name="Jinhong Brejnholt (JINB)" userId="b8219c71-9da7-4a12-aded-a071d88b9102" providerId="ADAL" clId="{3753DE55-435D-49AE-990E-25B7DA358CB9}" dt="2024-04-07T13:43:37.762" v="847" actId="26606"/>
          <ac:picMkLst>
            <pc:docMk/>
            <pc:sldMk cId="3096236309" sldId="645"/>
            <ac:picMk id="3076" creationId="{DB9EE048-64FA-E117-1AF7-14A62B884945}"/>
          </ac:picMkLst>
        </pc:picChg>
        <pc:cxnChg chg="add mod">
          <ac:chgData name="Jinhong Brejnholt (JINB)" userId="b8219c71-9da7-4a12-aded-a071d88b9102" providerId="ADAL" clId="{3753DE55-435D-49AE-990E-25B7DA358CB9}" dt="2024-04-07T13:43:37.762" v="847" actId="26606"/>
          <ac:cxnSpMkLst>
            <pc:docMk/>
            <pc:sldMk cId="3096236309" sldId="645"/>
            <ac:cxnSpMk id="11" creationId="{CA882EDF-262A-CF4F-5AE8-32B2C05F1B7E}"/>
          </ac:cxnSpMkLst>
        </pc:cxnChg>
        <pc:cxnChg chg="add del mod">
          <ac:chgData name="Jinhong Brejnholt (JINB)" userId="b8219c71-9da7-4a12-aded-a071d88b9102" providerId="ADAL" clId="{3753DE55-435D-49AE-990E-25B7DA358CB9}" dt="2024-04-09T19:28:33.786" v="1978" actId="478"/>
          <ac:cxnSpMkLst>
            <pc:docMk/>
            <pc:sldMk cId="3096236309" sldId="645"/>
            <ac:cxnSpMk id="15" creationId="{BABF578E-CFC0-B965-A7DC-F54A95B2C26F}"/>
          </ac:cxnSpMkLst>
        </pc:cxnChg>
      </pc:sldChg>
      <pc:sldChg chg="addSp delSp modSp new mod setBg">
        <pc:chgData name="Jinhong Brejnholt (JINB)" userId="b8219c71-9da7-4a12-aded-a071d88b9102" providerId="ADAL" clId="{3753DE55-435D-49AE-990E-25B7DA358CB9}" dt="2024-04-14T19:41:20.702" v="2774"/>
        <pc:sldMkLst>
          <pc:docMk/>
          <pc:sldMk cId="1998648134" sldId="646"/>
        </pc:sldMkLst>
        <pc:spChg chg="mod">
          <ac:chgData name="Jinhong Brejnholt (JINB)" userId="b8219c71-9da7-4a12-aded-a071d88b9102" providerId="ADAL" clId="{3753DE55-435D-49AE-990E-25B7DA358CB9}" dt="2024-04-09T19:19:52.572" v="1917" actId="26606"/>
          <ac:spMkLst>
            <pc:docMk/>
            <pc:sldMk cId="1998648134" sldId="646"/>
            <ac:spMk id="2" creationId="{2F9C715D-C113-2FFE-760B-B1DF52766DD0}"/>
          </ac:spMkLst>
        </pc:spChg>
        <pc:spChg chg="mod ord">
          <ac:chgData name="Jinhong Brejnholt (JINB)" userId="b8219c71-9da7-4a12-aded-a071d88b9102" providerId="ADAL" clId="{3753DE55-435D-49AE-990E-25B7DA358CB9}" dt="2024-04-09T19:19:52.572" v="1917" actId="26606"/>
          <ac:spMkLst>
            <pc:docMk/>
            <pc:sldMk cId="1998648134" sldId="646"/>
            <ac:spMk id="3" creationId="{853788C8-BA07-8321-9076-C6F8CE00FFF2}"/>
          </ac:spMkLst>
        </pc:spChg>
        <pc:spChg chg="add mod">
          <ac:chgData name="Jinhong Brejnholt (JINB)" userId="b8219c71-9da7-4a12-aded-a071d88b9102" providerId="ADAL" clId="{3753DE55-435D-49AE-990E-25B7DA358CB9}" dt="2024-04-14T19:41:20.702" v="2774"/>
          <ac:spMkLst>
            <pc:docMk/>
            <pc:sldMk cId="1998648134" sldId="646"/>
            <ac:spMk id="6" creationId="{5724CD67-ABCD-73BB-696E-29FC1F0EC0D1}"/>
          </ac:spMkLst>
        </pc:spChg>
        <pc:spChg chg="add del">
          <ac:chgData name="Jinhong Brejnholt (JINB)" userId="b8219c71-9da7-4a12-aded-a071d88b9102" providerId="ADAL" clId="{3753DE55-435D-49AE-990E-25B7DA358CB9}" dt="2024-04-07T13:51:47.172" v="900" actId="26606"/>
          <ac:spMkLst>
            <pc:docMk/>
            <pc:sldMk cId="1998648134" sldId="646"/>
            <ac:spMk id="10" creationId="{4AC6B390-BC59-4F1D-A0EE-D71A92F0A0B2}"/>
          </ac:spMkLst>
        </pc:spChg>
        <pc:spChg chg="add del">
          <ac:chgData name="Jinhong Brejnholt (JINB)" userId="b8219c71-9da7-4a12-aded-a071d88b9102" providerId="ADAL" clId="{3753DE55-435D-49AE-990E-25B7DA358CB9}" dt="2024-04-07T13:51:47.172" v="900" actId="26606"/>
          <ac:spMkLst>
            <pc:docMk/>
            <pc:sldMk cId="1998648134" sldId="646"/>
            <ac:spMk id="12" creationId="{B6C60D79-16F1-4C4B-B7E3-7634E7069CDE}"/>
          </ac:spMkLst>
        </pc:spChg>
        <pc:spChg chg="add del">
          <ac:chgData name="Jinhong Brejnholt (JINB)" userId="b8219c71-9da7-4a12-aded-a071d88b9102" providerId="ADAL" clId="{3753DE55-435D-49AE-990E-25B7DA358CB9}" dt="2024-04-07T13:51:47.172" v="900" actId="26606"/>
          <ac:spMkLst>
            <pc:docMk/>
            <pc:sldMk cId="1998648134" sldId="646"/>
            <ac:spMk id="14" creationId="{426B127E-6498-4C77-9C9D-4553A5113B80}"/>
          </ac:spMkLst>
        </pc:spChg>
        <pc:spChg chg="add del">
          <ac:chgData name="Jinhong Brejnholt (JINB)" userId="b8219c71-9da7-4a12-aded-a071d88b9102" providerId="ADAL" clId="{3753DE55-435D-49AE-990E-25B7DA358CB9}" dt="2024-04-07T13:51:48.266" v="902" actId="26606"/>
          <ac:spMkLst>
            <pc:docMk/>
            <pc:sldMk cId="1998648134" sldId="646"/>
            <ac:spMk id="16" creationId="{743AA782-23D1-4521-8CAD-47662984AA08}"/>
          </ac:spMkLst>
        </pc:spChg>
        <pc:spChg chg="add del">
          <ac:chgData name="Jinhong Brejnholt (JINB)" userId="b8219c71-9da7-4a12-aded-a071d88b9102" providerId="ADAL" clId="{3753DE55-435D-49AE-990E-25B7DA358CB9}" dt="2024-04-07T13:51:48.266" v="902" actId="26606"/>
          <ac:spMkLst>
            <pc:docMk/>
            <pc:sldMk cId="1998648134" sldId="646"/>
            <ac:spMk id="17" creationId="{71877DBC-BB60-40F0-AC93-2ACDBAAE60CE}"/>
          </ac:spMkLst>
        </pc:spChg>
        <pc:spChg chg="add del">
          <ac:chgData name="Jinhong Brejnholt (JINB)" userId="b8219c71-9da7-4a12-aded-a071d88b9102" providerId="ADAL" clId="{3753DE55-435D-49AE-990E-25B7DA358CB9}" dt="2024-04-07T13:51:49.157" v="904" actId="26606"/>
          <ac:spMkLst>
            <pc:docMk/>
            <pc:sldMk cId="1998648134" sldId="646"/>
            <ac:spMk id="19" creationId="{F13C74B1-5B17-4795-BED0-7140497B445A}"/>
          </ac:spMkLst>
        </pc:spChg>
        <pc:spChg chg="add del">
          <ac:chgData name="Jinhong Brejnholt (JINB)" userId="b8219c71-9da7-4a12-aded-a071d88b9102" providerId="ADAL" clId="{3753DE55-435D-49AE-990E-25B7DA358CB9}" dt="2024-04-07T13:51:49.157" v="904" actId="26606"/>
          <ac:spMkLst>
            <pc:docMk/>
            <pc:sldMk cId="1998648134" sldId="646"/>
            <ac:spMk id="20" creationId="{D4974D33-8DC5-464E-8C6D-BE58F0669C17}"/>
          </ac:spMkLst>
        </pc:spChg>
        <pc:spChg chg="add del">
          <ac:chgData name="Jinhong Brejnholt (JINB)" userId="b8219c71-9da7-4a12-aded-a071d88b9102" providerId="ADAL" clId="{3753DE55-435D-49AE-990E-25B7DA358CB9}" dt="2024-04-07T13:51:54.376" v="906" actId="26606"/>
          <ac:spMkLst>
            <pc:docMk/>
            <pc:sldMk cId="1998648134" sldId="646"/>
            <ac:spMk id="22" creationId="{4AC6B390-BC59-4F1D-A0EE-D71A92F0A0B2}"/>
          </ac:spMkLst>
        </pc:spChg>
        <pc:spChg chg="add del">
          <ac:chgData name="Jinhong Brejnholt (JINB)" userId="b8219c71-9da7-4a12-aded-a071d88b9102" providerId="ADAL" clId="{3753DE55-435D-49AE-990E-25B7DA358CB9}" dt="2024-04-07T13:51:54.376" v="906" actId="26606"/>
          <ac:spMkLst>
            <pc:docMk/>
            <pc:sldMk cId="1998648134" sldId="646"/>
            <ac:spMk id="23" creationId="{B6C60D79-16F1-4C4B-B7E3-7634E7069CDE}"/>
          </ac:spMkLst>
        </pc:spChg>
        <pc:spChg chg="add del">
          <ac:chgData name="Jinhong Brejnholt (JINB)" userId="b8219c71-9da7-4a12-aded-a071d88b9102" providerId="ADAL" clId="{3753DE55-435D-49AE-990E-25B7DA358CB9}" dt="2024-04-07T13:51:54.376" v="906" actId="26606"/>
          <ac:spMkLst>
            <pc:docMk/>
            <pc:sldMk cId="1998648134" sldId="646"/>
            <ac:spMk id="24" creationId="{426B127E-6498-4C77-9C9D-4553A5113B80}"/>
          </ac:spMkLst>
        </pc:spChg>
        <pc:spChg chg="add del">
          <ac:chgData name="Jinhong Brejnholt (JINB)" userId="b8219c71-9da7-4a12-aded-a071d88b9102" providerId="ADAL" clId="{3753DE55-435D-49AE-990E-25B7DA358CB9}" dt="2024-04-07T13:51:55.860" v="908" actId="26606"/>
          <ac:spMkLst>
            <pc:docMk/>
            <pc:sldMk cId="1998648134" sldId="646"/>
            <ac:spMk id="26" creationId="{5AA03EDC-7067-4DFF-B672-541D016AAAB8}"/>
          </ac:spMkLst>
        </pc:spChg>
        <pc:spChg chg="add del">
          <ac:chgData name="Jinhong Brejnholt (JINB)" userId="b8219c71-9da7-4a12-aded-a071d88b9102" providerId="ADAL" clId="{3753DE55-435D-49AE-990E-25B7DA358CB9}" dt="2024-04-07T13:51:55.860" v="908" actId="26606"/>
          <ac:spMkLst>
            <pc:docMk/>
            <pc:sldMk cId="1998648134" sldId="646"/>
            <ac:spMk id="27" creationId="{0EBF3E39-B0BE-496A-8604-9007470FFA3A}"/>
          </ac:spMkLst>
        </pc:spChg>
        <pc:spChg chg="add del">
          <ac:chgData name="Jinhong Brejnholt (JINB)" userId="b8219c71-9da7-4a12-aded-a071d88b9102" providerId="ADAL" clId="{3753DE55-435D-49AE-990E-25B7DA358CB9}" dt="2024-04-07T13:51:58.438" v="910" actId="26606"/>
          <ac:spMkLst>
            <pc:docMk/>
            <pc:sldMk cId="1998648134" sldId="646"/>
            <ac:spMk id="29" creationId="{7FF47CB7-972F-479F-A36D-9E72D26EC8DA}"/>
          </ac:spMkLst>
        </pc:spChg>
        <pc:spChg chg="add del">
          <ac:chgData name="Jinhong Brejnholt (JINB)" userId="b8219c71-9da7-4a12-aded-a071d88b9102" providerId="ADAL" clId="{3753DE55-435D-49AE-990E-25B7DA358CB9}" dt="2024-04-07T13:51:58.438" v="910" actId="26606"/>
          <ac:spMkLst>
            <pc:docMk/>
            <pc:sldMk cId="1998648134" sldId="646"/>
            <ac:spMk id="30" creationId="{0D153B68-5844-490D-8E67-F616D6D721CA}"/>
          </ac:spMkLst>
        </pc:spChg>
        <pc:spChg chg="add del">
          <ac:chgData name="Jinhong Brejnholt (JINB)" userId="b8219c71-9da7-4a12-aded-a071d88b9102" providerId="ADAL" clId="{3753DE55-435D-49AE-990E-25B7DA358CB9}" dt="2024-04-07T13:51:58.438" v="910" actId="26606"/>
          <ac:spMkLst>
            <pc:docMk/>
            <pc:sldMk cId="1998648134" sldId="646"/>
            <ac:spMk id="31" creationId="{9A0D773F-7A7D-4DBB-9DEA-86BB8B8F4BC8}"/>
          </ac:spMkLst>
        </pc:spChg>
        <pc:spChg chg="add del">
          <ac:chgData name="Jinhong Brejnholt (JINB)" userId="b8219c71-9da7-4a12-aded-a071d88b9102" providerId="ADAL" clId="{3753DE55-435D-49AE-990E-25B7DA358CB9}" dt="2024-04-07T13:52:01.658" v="912" actId="26606"/>
          <ac:spMkLst>
            <pc:docMk/>
            <pc:sldMk cId="1998648134" sldId="646"/>
            <ac:spMk id="33" creationId="{743AA782-23D1-4521-8CAD-47662984AA08}"/>
          </ac:spMkLst>
        </pc:spChg>
        <pc:spChg chg="add del">
          <ac:chgData name="Jinhong Brejnholt (JINB)" userId="b8219c71-9da7-4a12-aded-a071d88b9102" providerId="ADAL" clId="{3753DE55-435D-49AE-990E-25B7DA358CB9}" dt="2024-04-07T13:52:01.658" v="912" actId="26606"/>
          <ac:spMkLst>
            <pc:docMk/>
            <pc:sldMk cId="1998648134" sldId="646"/>
            <ac:spMk id="34" creationId="{71877DBC-BB60-40F0-AC93-2ACDBAAE60CE}"/>
          </ac:spMkLst>
        </pc:spChg>
        <pc:spChg chg="add del">
          <ac:chgData name="Jinhong Brejnholt (JINB)" userId="b8219c71-9da7-4a12-aded-a071d88b9102" providerId="ADAL" clId="{3753DE55-435D-49AE-990E-25B7DA358CB9}" dt="2024-04-07T13:52:02.704" v="914" actId="26606"/>
          <ac:spMkLst>
            <pc:docMk/>
            <pc:sldMk cId="1998648134" sldId="646"/>
            <ac:spMk id="36" creationId="{F13C74B1-5B17-4795-BED0-7140497B445A}"/>
          </ac:spMkLst>
        </pc:spChg>
        <pc:spChg chg="add del">
          <ac:chgData name="Jinhong Brejnholt (JINB)" userId="b8219c71-9da7-4a12-aded-a071d88b9102" providerId="ADAL" clId="{3753DE55-435D-49AE-990E-25B7DA358CB9}" dt="2024-04-07T13:52:02.704" v="914" actId="26606"/>
          <ac:spMkLst>
            <pc:docMk/>
            <pc:sldMk cId="1998648134" sldId="646"/>
            <ac:spMk id="37" creationId="{D4974D33-8DC5-464E-8C6D-BE58F0669C17}"/>
          </ac:spMkLst>
        </pc:spChg>
        <pc:spChg chg="add del">
          <ac:chgData name="Jinhong Brejnholt (JINB)" userId="b8219c71-9da7-4a12-aded-a071d88b9102" providerId="ADAL" clId="{3753DE55-435D-49AE-990E-25B7DA358CB9}" dt="2024-04-07T13:52:07.454" v="916" actId="26606"/>
          <ac:spMkLst>
            <pc:docMk/>
            <pc:sldMk cId="1998648134" sldId="646"/>
            <ac:spMk id="39" creationId="{743AA782-23D1-4521-8CAD-47662984AA08}"/>
          </ac:spMkLst>
        </pc:spChg>
        <pc:spChg chg="add del">
          <ac:chgData name="Jinhong Brejnholt (JINB)" userId="b8219c71-9da7-4a12-aded-a071d88b9102" providerId="ADAL" clId="{3753DE55-435D-49AE-990E-25B7DA358CB9}" dt="2024-04-07T13:52:07.454" v="916" actId="26606"/>
          <ac:spMkLst>
            <pc:docMk/>
            <pc:sldMk cId="1998648134" sldId="646"/>
            <ac:spMk id="40" creationId="{71877DBC-BB60-40F0-AC93-2ACDBAAE60CE}"/>
          </ac:spMkLst>
        </pc:spChg>
        <pc:spChg chg="add del">
          <ac:chgData name="Jinhong Brejnholt (JINB)" userId="b8219c71-9da7-4a12-aded-a071d88b9102" providerId="ADAL" clId="{3753DE55-435D-49AE-990E-25B7DA358CB9}" dt="2024-04-07T13:52:11.438" v="918" actId="26606"/>
          <ac:spMkLst>
            <pc:docMk/>
            <pc:sldMk cId="1998648134" sldId="646"/>
            <ac:spMk id="42" creationId="{4AC6B390-BC59-4F1D-A0EE-D71A92F0A0B2}"/>
          </ac:spMkLst>
        </pc:spChg>
        <pc:spChg chg="add del">
          <ac:chgData name="Jinhong Brejnholt (JINB)" userId="b8219c71-9da7-4a12-aded-a071d88b9102" providerId="ADAL" clId="{3753DE55-435D-49AE-990E-25B7DA358CB9}" dt="2024-04-07T13:52:11.438" v="918" actId="26606"/>
          <ac:spMkLst>
            <pc:docMk/>
            <pc:sldMk cId="1998648134" sldId="646"/>
            <ac:spMk id="43" creationId="{B6C60D79-16F1-4C4B-B7E3-7634E7069CDE}"/>
          </ac:spMkLst>
        </pc:spChg>
        <pc:spChg chg="add del">
          <ac:chgData name="Jinhong Brejnholt (JINB)" userId="b8219c71-9da7-4a12-aded-a071d88b9102" providerId="ADAL" clId="{3753DE55-435D-49AE-990E-25B7DA358CB9}" dt="2024-04-07T13:52:11.438" v="918" actId="26606"/>
          <ac:spMkLst>
            <pc:docMk/>
            <pc:sldMk cId="1998648134" sldId="646"/>
            <ac:spMk id="44" creationId="{426B127E-6498-4C77-9C9D-4553A5113B80}"/>
          </ac:spMkLst>
        </pc:spChg>
        <pc:spChg chg="add del">
          <ac:chgData name="Jinhong Brejnholt (JINB)" userId="b8219c71-9da7-4a12-aded-a071d88b9102" providerId="ADAL" clId="{3753DE55-435D-49AE-990E-25B7DA358CB9}" dt="2024-04-07T13:52:13.985" v="920" actId="26606"/>
          <ac:spMkLst>
            <pc:docMk/>
            <pc:sldMk cId="1998648134" sldId="646"/>
            <ac:spMk id="46" creationId="{058A14AF-9FB5-4CC7-BA35-E8E85D3EDF0E}"/>
          </ac:spMkLst>
        </pc:spChg>
        <pc:spChg chg="add del">
          <ac:chgData name="Jinhong Brejnholt (JINB)" userId="b8219c71-9da7-4a12-aded-a071d88b9102" providerId="ADAL" clId="{3753DE55-435D-49AE-990E-25B7DA358CB9}" dt="2024-04-07T13:52:13.985" v="920" actId="26606"/>
          <ac:spMkLst>
            <pc:docMk/>
            <pc:sldMk cId="1998648134" sldId="646"/>
            <ac:spMk id="47" creationId="{3A9A4357-BD1D-4622-A4FE-766E6AB8DE84}"/>
          </ac:spMkLst>
        </pc:spChg>
        <pc:spChg chg="add del">
          <ac:chgData name="Jinhong Brejnholt (JINB)" userId="b8219c71-9da7-4a12-aded-a071d88b9102" providerId="ADAL" clId="{3753DE55-435D-49AE-990E-25B7DA358CB9}" dt="2024-04-07T13:52:13.985" v="920" actId="26606"/>
          <ac:spMkLst>
            <pc:docMk/>
            <pc:sldMk cId="1998648134" sldId="646"/>
            <ac:spMk id="48" creationId="{E659831F-0D9A-4C63-9EBB-8435B85A440F}"/>
          </ac:spMkLst>
        </pc:spChg>
        <pc:spChg chg="add del">
          <ac:chgData name="Jinhong Brejnholt (JINB)" userId="b8219c71-9da7-4a12-aded-a071d88b9102" providerId="ADAL" clId="{3753DE55-435D-49AE-990E-25B7DA358CB9}" dt="2024-04-07T13:52:13.985" v="920" actId="26606"/>
          <ac:spMkLst>
            <pc:docMk/>
            <pc:sldMk cId="1998648134" sldId="646"/>
            <ac:spMk id="49" creationId="{E6995CE5-F890-4ABA-82A2-26507CE8D2A3}"/>
          </ac:spMkLst>
        </pc:spChg>
        <pc:spChg chg="add del">
          <ac:chgData name="Jinhong Brejnholt (JINB)" userId="b8219c71-9da7-4a12-aded-a071d88b9102" providerId="ADAL" clId="{3753DE55-435D-49AE-990E-25B7DA358CB9}" dt="2024-04-07T13:52:15.954" v="922" actId="26606"/>
          <ac:spMkLst>
            <pc:docMk/>
            <pc:sldMk cId="1998648134" sldId="646"/>
            <ac:spMk id="51" creationId="{4AC6B390-BC59-4F1D-A0EE-D71A92F0A0B2}"/>
          </ac:spMkLst>
        </pc:spChg>
        <pc:spChg chg="add del">
          <ac:chgData name="Jinhong Brejnholt (JINB)" userId="b8219c71-9da7-4a12-aded-a071d88b9102" providerId="ADAL" clId="{3753DE55-435D-49AE-990E-25B7DA358CB9}" dt="2024-04-07T13:52:15.954" v="922" actId="26606"/>
          <ac:spMkLst>
            <pc:docMk/>
            <pc:sldMk cId="1998648134" sldId="646"/>
            <ac:spMk id="52" creationId="{B6C60D79-16F1-4C4B-B7E3-7634E7069CDE}"/>
          </ac:spMkLst>
        </pc:spChg>
        <pc:spChg chg="add del">
          <ac:chgData name="Jinhong Brejnholt (JINB)" userId="b8219c71-9da7-4a12-aded-a071d88b9102" providerId="ADAL" clId="{3753DE55-435D-49AE-990E-25B7DA358CB9}" dt="2024-04-07T13:52:15.954" v="922" actId="26606"/>
          <ac:spMkLst>
            <pc:docMk/>
            <pc:sldMk cId="1998648134" sldId="646"/>
            <ac:spMk id="53" creationId="{426B127E-6498-4C77-9C9D-4553A5113B80}"/>
          </ac:spMkLst>
        </pc:spChg>
        <pc:spChg chg="add del">
          <ac:chgData name="Jinhong Brejnholt (JINB)" userId="b8219c71-9da7-4a12-aded-a071d88b9102" providerId="ADAL" clId="{3753DE55-435D-49AE-990E-25B7DA358CB9}" dt="2024-04-07T13:52:16.969" v="924" actId="26606"/>
          <ac:spMkLst>
            <pc:docMk/>
            <pc:sldMk cId="1998648134" sldId="646"/>
            <ac:spMk id="55" creationId="{F13C74B1-5B17-4795-BED0-7140497B445A}"/>
          </ac:spMkLst>
        </pc:spChg>
        <pc:spChg chg="add del">
          <ac:chgData name="Jinhong Brejnholt (JINB)" userId="b8219c71-9da7-4a12-aded-a071d88b9102" providerId="ADAL" clId="{3753DE55-435D-49AE-990E-25B7DA358CB9}" dt="2024-04-07T13:52:16.969" v="924" actId="26606"/>
          <ac:spMkLst>
            <pc:docMk/>
            <pc:sldMk cId="1998648134" sldId="646"/>
            <ac:spMk id="56" creationId="{D4974D33-8DC5-464E-8C6D-BE58F0669C17}"/>
          </ac:spMkLst>
        </pc:spChg>
        <pc:spChg chg="add del">
          <ac:chgData name="Jinhong Brejnholt (JINB)" userId="b8219c71-9da7-4a12-aded-a071d88b9102" providerId="ADAL" clId="{3753DE55-435D-49AE-990E-25B7DA358CB9}" dt="2024-04-07T14:17:48.984" v="1219" actId="26606"/>
          <ac:spMkLst>
            <pc:docMk/>
            <pc:sldMk cId="1998648134" sldId="646"/>
            <ac:spMk id="58" creationId="{743AA782-23D1-4521-8CAD-47662984AA08}"/>
          </ac:spMkLst>
        </pc:spChg>
        <pc:spChg chg="add del">
          <ac:chgData name="Jinhong Brejnholt (JINB)" userId="b8219c71-9da7-4a12-aded-a071d88b9102" providerId="ADAL" clId="{3753DE55-435D-49AE-990E-25B7DA358CB9}" dt="2024-04-07T14:17:48.984" v="1219" actId="26606"/>
          <ac:spMkLst>
            <pc:docMk/>
            <pc:sldMk cId="1998648134" sldId="646"/>
            <ac:spMk id="59" creationId="{71877DBC-BB60-40F0-AC93-2ACDBAAE60CE}"/>
          </ac:spMkLst>
        </pc:spChg>
        <pc:spChg chg="add del">
          <ac:chgData name="Jinhong Brejnholt (JINB)" userId="b8219c71-9da7-4a12-aded-a071d88b9102" providerId="ADAL" clId="{3753DE55-435D-49AE-990E-25B7DA358CB9}" dt="2024-04-07T14:18:09.093" v="1226" actId="26606"/>
          <ac:spMkLst>
            <pc:docMk/>
            <pc:sldMk cId="1998648134" sldId="646"/>
            <ac:spMk id="64" creationId="{201CC55D-ED54-4C5C-95E6-10947BD1103B}"/>
          </ac:spMkLst>
        </pc:spChg>
        <pc:spChg chg="add del">
          <ac:chgData name="Jinhong Brejnholt (JINB)" userId="b8219c71-9da7-4a12-aded-a071d88b9102" providerId="ADAL" clId="{3753DE55-435D-49AE-990E-25B7DA358CB9}" dt="2024-04-07T14:18:09.093" v="1226" actId="26606"/>
          <ac:spMkLst>
            <pc:docMk/>
            <pc:sldMk cId="1998648134" sldId="646"/>
            <ac:spMk id="70" creationId="{3873B707-463F-40B0-8227-E8CC6C67EB25}"/>
          </ac:spMkLst>
        </pc:spChg>
        <pc:spChg chg="add del">
          <ac:chgData name="Jinhong Brejnholt (JINB)" userId="b8219c71-9da7-4a12-aded-a071d88b9102" providerId="ADAL" clId="{3753DE55-435D-49AE-990E-25B7DA358CB9}" dt="2024-04-07T14:18:09.093" v="1226" actId="26606"/>
          <ac:spMkLst>
            <pc:docMk/>
            <pc:sldMk cId="1998648134" sldId="646"/>
            <ac:spMk id="72" creationId="{C13237C8-E62C-4F0D-A318-BD6FB6C2D138}"/>
          </ac:spMkLst>
        </pc:spChg>
        <pc:spChg chg="add del">
          <ac:chgData name="Jinhong Brejnholt (JINB)" userId="b8219c71-9da7-4a12-aded-a071d88b9102" providerId="ADAL" clId="{3753DE55-435D-49AE-990E-25B7DA358CB9}" dt="2024-04-07T14:18:09.093" v="1226" actId="26606"/>
          <ac:spMkLst>
            <pc:docMk/>
            <pc:sldMk cId="1998648134" sldId="646"/>
            <ac:spMk id="74" creationId="{19C9EAEA-39D0-4B0E-A0EB-51E7B26740B1}"/>
          </ac:spMkLst>
        </pc:spChg>
        <pc:spChg chg="add del">
          <ac:chgData name="Jinhong Brejnholt (JINB)" userId="b8219c71-9da7-4a12-aded-a071d88b9102" providerId="ADAL" clId="{3753DE55-435D-49AE-990E-25B7DA358CB9}" dt="2024-04-07T14:18:05.156" v="1221" actId="26606"/>
          <ac:spMkLst>
            <pc:docMk/>
            <pc:sldMk cId="1998648134" sldId="646"/>
            <ac:spMk id="79" creationId="{5C8908E2-EE49-44D2-9428-A28D2312A8D5}"/>
          </ac:spMkLst>
        </pc:spChg>
        <pc:spChg chg="add del">
          <ac:chgData name="Jinhong Brejnholt (JINB)" userId="b8219c71-9da7-4a12-aded-a071d88b9102" providerId="ADAL" clId="{3753DE55-435D-49AE-990E-25B7DA358CB9}" dt="2024-04-07T14:18:05.156" v="1221" actId="26606"/>
          <ac:spMkLst>
            <pc:docMk/>
            <pc:sldMk cId="1998648134" sldId="646"/>
            <ac:spMk id="85" creationId="{02114E49-C077-4083-B5C1-6A6E70F4D91F}"/>
          </ac:spMkLst>
        </pc:spChg>
        <pc:spChg chg="add del">
          <ac:chgData name="Jinhong Brejnholt (JINB)" userId="b8219c71-9da7-4a12-aded-a071d88b9102" providerId="ADAL" clId="{3753DE55-435D-49AE-990E-25B7DA358CB9}" dt="2024-04-07T14:18:09.078" v="1225" actId="26606"/>
          <ac:spMkLst>
            <pc:docMk/>
            <pc:sldMk cId="1998648134" sldId="646"/>
            <ac:spMk id="86" creationId="{D5B0017B-2ECA-49AF-B397-DC140825DF8D}"/>
          </ac:spMkLst>
        </pc:spChg>
        <pc:spChg chg="add del">
          <ac:chgData name="Jinhong Brejnholt (JINB)" userId="b8219c71-9da7-4a12-aded-a071d88b9102" providerId="ADAL" clId="{3753DE55-435D-49AE-990E-25B7DA358CB9}" dt="2024-04-07T14:18:05.156" v="1221" actId="26606"/>
          <ac:spMkLst>
            <pc:docMk/>
            <pc:sldMk cId="1998648134" sldId="646"/>
            <ac:spMk id="87" creationId="{ED888B23-07FA-482A-96DF-47E31AF1A603}"/>
          </ac:spMkLst>
        </pc:spChg>
        <pc:spChg chg="add del">
          <ac:chgData name="Jinhong Brejnholt (JINB)" userId="b8219c71-9da7-4a12-aded-a071d88b9102" providerId="ADAL" clId="{3753DE55-435D-49AE-990E-25B7DA358CB9}" dt="2024-04-07T14:18:09.078" v="1225" actId="26606"/>
          <ac:spMkLst>
            <pc:docMk/>
            <pc:sldMk cId="1998648134" sldId="646"/>
            <ac:spMk id="88" creationId="{70E96339-907C-46C3-99AC-31179B6F0EBD}"/>
          </ac:spMkLst>
        </pc:spChg>
        <pc:spChg chg="add del">
          <ac:chgData name="Jinhong Brejnholt (JINB)" userId="b8219c71-9da7-4a12-aded-a071d88b9102" providerId="ADAL" clId="{3753DE55-435D-49AE-990E-25B7DA358CB9}" dt="2024-04-07T14:18:07.613" v="1223" actId="26606"/>
          <ac:spMkLst>
            <pc:docMk/>
            <pc:sldMk cId="1998648134" sldId="646"/>
            <ac:spMk id="89" creationId="{058A14AF-9FB5-4CC7-BA35-E8E85D3EDF0E}"/>
          </ac:spMkLst>
        </pc:spChg>
        <pc:spChg chg="add del">
          <ac:chgData name="Jinhong Brejnholt (JINB)" userId="b8219c71-9da7-4a12-aded-a071d88b9102" providerId="ADAL" clId="{3753DE55-435D-49AE-990E-25B7DA358CB9}" dt="2024-04-07T14:18:07.613" v="1223" actId="26606"/>
          <ac:spMkLst>
            <pc:docMk/>
            <pc:sldMk cId="1998648134" sldId="646"/>
            <ac:spMk id="90" creationId="{3A9A4357-BD1D-4622-A4FE-766E6AB8DE84}"/>
          </ac:spMkLst>
        </pc:spChg>
        <pc:spChg chg="add del">
          <ac:chgData name="Jinhong Brejnholt (JINB)" userId="b8219c71-9da7-4a12-aded-a071d88b9102" providerId="ADAL" clId="{3753DE55-435D-49AE-990E-25B7DA358CB9}" dt="2024-04-07T14:18:07.613" v="1223" actId="26606"/>
          <ac:spMkLst>
            <pc:docMk/>
            <pc:sldMk cId="1998648134" sldId="646"/>
            <ac:spMk id="91" creationId="{E659831F-0D9A-4C63-9EBB-8435B85A440F}"/>
          </ac:spMkLst>
        </pc:spChg>
        <pc:spChg chg="add del">
          <ac:chgData name="Jinhong Brejnholt (JINB)" userId="b8219c71-9da7-4a12-aded-a071d88b9102" providerId="ADAL" clId="{3753DE55-435D-49AE-990E-25B7DA358CB9}" dt="2024-04-07T14:18:07.613" v="1223" actId="26606"/>
          <ac:spMkLst>
            <pc:docMk/>
            <pc:sldMk cId="1998648134" sldId="646"/>
            <ac:spMk id="92" creationId="{E6995CE5-F890-4ABA-82A2-26507CE8D2A3}"/>
          </ac:spMkLst>
        </pc:spChg>
        <pc:spChg chg="add del">
          <ac:chgData name="Jinhong Brejnholt (JINB)" userId="b8219c71-9da7-4a12-aded-a071d88b9102" providerId="ADAL" clId="{3753DE55-435D-49AE-990E-25B7DA358CB9}" dt="2024-04-07T14:18:09.078" v="1225" actId="26606"/>
          <ac:spMkLst>
            <pc:docMk/>
            <pc:sldMk cId="1998648134" sldId="646"/>
            <ac:spMk id="94" creationId="{28D31E1B-0407-4223-9642-0B642CBF57D9}"/>
          </ac:spMkLst>
        </pc:spChg>
        <pc:spChg chg="add del">
          <ac:chgData name="Jinhong Brejnholt (JINB)" userId="b8219c71-9da7-4a12-aded-a071d88b9102" providerId="ADAL" clId="{3753DE55-435D-49AE-990E-25B7DA358CB9}" dt="2024-04-09T19:19:52.572" v="1917" actId="26606"/>
          <ac:spMkLst>
            <pc:docMk/>
            <pc:sldMk cId="1998648134" sldId="646"/>
            <ac:spMk id="98" creationId="{2EB492CD-616E-47F8-933B-5E2D952A0593}"/>
          </ac:spMkLst>
        </pc:spChg>
        <pc:spChg chg="add del">
          <ac:chgData name="Jinhong Brejnholt (JINB)" userId="b8219c71-9da7-4a12-aded-a071d88b9102" providerId="ADAL" clId="{3753DE55-435D-49AE-990E-25B7DA358CB9}" dt="2024-04-09T19:19:52.572" v="1917" actId="26606"/>
          <ac:spMkLst>
            <pc:docMk/>
            <pc:sldMk cId="1998648134" sldId="646"/>
            <ac:spMk id="99" creationId="{59383CF9-23B5-4335-9B21-1791C4CF1C75}"/>
          </ac:spMkLst>
        </pc:spChg>
        <pc:spChg chg="add del">
          <ac:chgData name="Jinhong Brejnholt (JINB)" userId="b8219c71-9da7-4a12-aded-a071d88b9102" providerId="ADAL" clId="{3753DE55-435D-49AE-990E-25B7DA358CB9}" dt="2024-04-09T19:19:52.572" v="1917" actId="26606"/>
          <ac:spMkLst>
            <pc:docMk/>
            <pc:sldMk cId="1998648134" sldId="646"/>
            <ac:spMk id="100" creationId="{0007FE00-9498-4706-B255-6437B0252C02}"/>
          </ac:spMkLst>
        </pc:spChg>
        <pc:spChg chg="add">
          <ac:chgData name="Jinhong Brejnholt (JINB)" userId="b8219c71-9da7-4a12-aded-a071d88b9102" providerId="ADAL" clId="{3753DE55-435D-49AE-990E-25B7DA358CB9}" dt="2024-04-09T19:19:52.572" v="1917" actId="26606"/>
          <ac:spMkLst>
            <pc:docMk/>
            <pc:sldMk cId="1998648134" sldId="646"/>
            <ac:spMk id="105" creationId="{0B9EE3F3-89B7-43C3-8651-C4C96830993D}"/>
          </ac:spMkLst>
        </pc:spChg>
        <pc:spChg chg="add">
          <ac:chgData name="Jinhong Brejnholt (JINB)" userId="b8219c71-9da7-4a12-aded-a071d88b9102" providerId="ADAL" clId="{3753DE55-435D-49AE-990E-25B7DA358CB9}" dt="2024-04-09T19:19:52.572" v="1917" actId="26606"/>
          <ac:spMkLst>
            <pc:docMk/>
            <pc:sldMk cId="1998648134" sldId="646"/>
            <ac:spMk id="107" creationId="{33AE4636-AEEC-45D6-84D4-7AC2DA48ECF8}"/>
          </ac:spMkLst>
        </pc:spChg>
        <pc:spChg chg="add">
          <ac:chgData name="Jinhong Brejnholt (JINB)" userId="b8219c71-9da7-4a12-aded-a071d88b9102" providerId="ADAL" clId="{3753DE55-435D-49AE-990E-25B7DA358CB9}" dt="2024-04-09T19:19:52.572" v="1917" actId="26606"/>
          <ac:spMkLst>
            <pc:docMk/>
            <pc:sldMk cId="1998648134" sldId="646"/>
            <ac:spMk id="109" creationId="{8D9CE0F4-2EB2-4F1F-8AAC-DB3571D9FE10}"/>
          </ac:spMkLst>
        </pc:spChg>
        <pc:grpChg chg="add del">
          <ac:chgData name="Jinhong Brejnholt (JINB)" userId="b8219c71-9da7-4a12-aded-a071d88b9102" providerId="ADAL" clId="{3753DE55-435D-49AE-990E-25B7DA358CB9}" dt="2024-04-07T14:18:09.093" v="1226" actId="26606"/>
          <ac:grpSpMkLst>
            <pc:docMk/>
            <pc:sldMk cId="1998648134" sldId="646"/>
            <ac:grpSpMk id="66" creationId="{1DE889C7-FAD6-4397-98E2-05D503484459}"/>
          </ac:grpSpMkLst>
        </pc:grpChg>
        <pc:grpChg chg="add del">
          <ac:chgData name="Jinhong Brejnholt (JINB)" userId="b8219c71-9da7-4a12-aded-a071d88b9102" providerId="ADAL" clId="{3753DE55-435D-49AE-990E-25B7DA358CB9}" dt="2024-04-07T14:18:05.156" v="1221" actId="26606"/>
          <ac:grpSpMkLst>
            <pc:docMk/>
            <pc:sldMk cId="1998648134" sldId="646"/>
            <ac:grpSpMk id="81" creationId="{D8C3AFD7-4CCE-484E-84C6-80FB3E3E2093}"/>
          </ac:grpSpMkLst>
        </pc:grpChg>
        <pc:grpChg chg="add del">
          <ac:chgData name="Jinhong Brejnholt (JINB)" userId="b8219c71-9da7-4a12-aded-a071d88b9102" providerId="ADAL" clId="{3753DE55-435D-49AE-990E-25B7DA358CB9}" dt="2024-04-07T14:18:09.078" v="1225" actId="26606"/>
          <ac:grpSpMkLst>
            <pc:docMk/>
            <pc:sldMk cId="1998648134" sldId="646"/>
            <ac:grpSpMk id="95" creationId="{AE1C45F0-260A-458C-96ED-C1F6D2151219}"/>
          </ac:grpSpMkLst>
        </pc:grpChg>
        <pc:picChg chg="add mod">
          <ac:chgData name="Jinhong Brejnholt (JINB)" userId="b8219c71-9da7-4a12-aded-a071d88b9102" providerId="ADAL" clId="{3753DE55-435D-49AE-990E-25B7DA358CB9}" dt="2024-04-09T19:48:48.415" v="2077"/>
          <ac:picMkLst>
            <pc:docMk/>
            <pc:sldMk cId="1998648134" sldId="646"/>
            <ac:picMk id="4" creationId="{650825AD-236A-EA4E-87B5-552DFDB319B0}"/>
          </ac:picMkLst>
        </pc:picChg>
        <pc:picChg chg="add mod ord">
          <ac:chgData name="Jinhong Brejnholt (JINB)" userId="b8219c71-9da7-4a12-aded-a071d88b9102" providerId="ADAL" clId="{3753DE55-435D-49AE-990E-25B7DA358CB9}" dt="2024-04-09T19:19:52.572" v="1917" actId="26606"/>
          <ac:picMkLst>
            <pc:docMk/>
            <pc:sldMk cId="1998648134" sldId="646"/>
            <ac:picMk id="5" creationId="{E70749E2-9B67-0C63-1EFA-45DC9F8736EC}"/>
          </ac:picMkLst>
        </pc:picChg>
        <pc:picChg chg="add mod">
          <ac:chgData name="Jinhong Brejnholt (JINB)" userId="b8219c71-9da7-4a12-aded-a071d88b9102" providerId="ADAL" clId="{3753DE55-435D-49AE-990E-25B7DA358CB9}" dt="2024-04-14T19:41:20.702" v="2774"/>
          <ac:picMkLst>
            <pc:docMk/>
            <pc:sldMk cId="1998648134" sldId="646"/>
            <ac:picMk id="7" creationId="{53073DC0-84B6-CD67-6284-E05C162BBE60}"/>
          </ac:picMkLst>
        </pc:picChg>
        <pc:cxnChg chg="add del">
          <ac:chgData name="Jinhong Brejnholt (JINB)" userId="b8219c71-9da7-4a12-aded-a071d88b9102" providerId="ADAL" clId="{3753DE55-435D-49AE-990E-25B7DA358CB9}" dt="2024-04-07T14:18:09.078" v="1225" actId="26606"/>
          <ac:cxnSpMkLst>
            <pc:docMk/>
            <pc:sldMk cId="1998648134" sldId="646"/>
            <ac:cxnSpMk id="96" creationId="{6CF1BAF6-AD41-4082-B212-8A1F9A2E8779}"/>
          </ac:cxnSpMkLst>
        </pc:cxnChg>
      </pc:sldChg>
      <pc:sldChg chg="addSp delSp modSp new mod setBg">
        <pc:chgData name="Jinhong Brejnholt (JINB)" userId="b8219c71-9da7-4a12-aded-a071d88b9102" providerId="ADAL" clId="{3753DE55-435D-49AE-990E-25B7DA358CB9}" dt="2024-04-14T19:41:21.736" v="2775"/>
        <pc:sldMkLst>
          <pc:docMk/>
          <pc:sldMk cId="1585348401" sldId="647"/>
        </pc:sldMkLst>
        <pc:spChg chg="mod">
          <ac:chgData name="Jinhong Brejnholt (JINB)" userId="b8219c71-9da7-4a12-aded-a071d88b9102" providerId="ADAL" clId="{3753DE55-435D-49AE-990E-25B7DA358CB9}" dt="2024-04-07T14:18:17.036" v="1227" actId="26606"/>
          <ac:spMkLst>
            <pc:docMk/>
            <pc:sldMk cId="1585348401" sldId="647"/>
            <ac:spMk id="2" creationId="{6C248D0F-D771-83C8-0C37-52E81E71E584}"/>
          </ac:spMkLst>
        </pc:spChg>
        <pc:spChg chg="mod ord">
          <ac:chgData name="Jinhong Brejnholt (JINB)" userId="b8219c71-9da7-4a12-aded-a071d88b9102" providerId="ADAL" clId="{3753DE55-435D-49AE-990E-25B7DA358CB9}" dt="2024-04-09T19:23:08.420" v="1926" actId="20577"/>
          <ac:spMkLst>
            <pc:docMk/>
            <pc:sldMk cId="1585348401" sldId="647"/>
            <ac:spMk id="3" creationId="{643CE8E3-194C-37CE-DB3D-A801A858FA5B}"/>
          </ac:spMkLst>
        </pc:spChg>
        <pc:spChg chg="add mod">
          <ac:chgData name="Jinhong Brejnholt (JINB)" userId="b8219c71-9da7-4a12-aded-a071d88b9102" providerId="ADAL" clId="{3753DE55-435D-49AE-990E-25B7DA358CB9}" dt="2024-04-14T19:41:21.736" v="2775"/>
          <ac:spMkLst>
            <pc:docMk/>
            <pc:sldMk cId="1585348401" sldId="647"/>
            <ac:spMk id="5" creationId="{531F066B-A639-4FEE-2D43-03CD20AFA1D5}"/>
          </ac:spMkLst>
        </pc:spChg>
        <pc:spChg chg="add del">
          <ac:chgData name="Jinhong Brejnholt (JINB)" userId="b8219c71-9da7-4a12-aded-a071d88b9102" providerId="ADAL" clId="{3753DE55-435D-49AE-990E-25B7DA358CB9}" dt="2024-04-07T13:56:32.723" v="1008" actId="26606"/>
          <ac:spMkLst>
            <pc:docMk/>
            <pc:sldMk cId="1585348401" sldId="647"/>
            <ac:spMk id="4103" creationId="{2B97F24A-32CE-4C1C-A50D-3016B394DCFB}"/>
          </ac:spMkLst>
        </pc:spChg>
        <pc:spChg chg="add del">
          <ac:chgData name="Jinhong Brejnholt (JINB)" userId="b8219c71-9da7-4a12-aded-a071d88b9102" providerId="ADAL" clId="{3753DE55-435D-49AE-990E-25B7DA358CB9}" dt="2024-04-07T13:56:32.723" v="1008" actId="26606"/>
          <ac:spMkLst>
            <pc:docMk/>
            <pc:sldMk cId="1585348401" sldId="647"/>
            <ac:spMk id="4105" creationId="{CD8B4F24-440B-49E9-B85D-733523DC064B}"/>
          </ac:spMkLst>
        </pc:spChg>
        <pc:spChg chg="add del">
          <ac:chgData name="Jinhong Brejnholt (JINB)" userId="b8219c71-9da7-4a12-aded-a071d88b9102" providerId="ADAL" clId="{3753DE55-435D-49AE-990E-25B7DA358CB9}" dt="2024-04-07T14:18:17.036" v="1227" actId="26606"/>
          <ac:spMkLst>
            <pc:docMk/>
            <pc:sldMk cId="1585348401" sldId="647"/>
            <ac:spMk id="4110" creationId="{A8908DB7-C3A6-4FCB-9820-CEE02B398C4A}"/>
          </ac:spMkLst>
        </pc:spChg>
        <pc:spChg chg="add del">
          <ac:chgData name="Jinhong Brejnholt (JINB)" userId="b8219c71-9da7-4a12-aded-a071d88b9102" providerId="ADAL" clId="{3753DE55-435D-49AE-990E-25B7DA358CB9}" dt="2024-04-07T14:18:17.036" v="1227" actId="26606"/>
          <ac:spMkLst>
            <pc:docMk/>
            <pc:sldMk cId="1585348401" sldId="647"/>
            <ac:spMk id="4112" creationId="{535742DD-1B16-4E9D-B715-0D74B4574A68}"/>
          </ac:spMkLst>
        </pc:spChg>
        <pc:spChg chg="add">
          <ac:chgData name="Jinhong Brejnholt (JINB)" userId="b8219c71-9da7-4a12-aded-a071d88b9102" providerId="ADAL" clId="{3753DE55-435D-49AE-990E-25B7DA358CB9}" dt="2024-04-07T14:18:17.036" v="1227" actId="26606"/>
          <ac:spMkLst>
            <pc:docMk/>
            <pc:sldMk cId="1585348401" sldId="647"/>
            <ac:spMk id="4117" creationId="{2B97F24A-32CE-4C1C-A50D-3016B394DCFB}"/>
          </ac:spMkLst>
        </pc:spChg>
        <pc:spChg chg="add">
          <ac:chgData name="Jinhong Brejnholt (JINB)" userId="b8219c71-9da7-4a12-aded-a071d88b9102" providerId="ADAL" clId="{3753DE55-435D-49AE-990E-25B7DA358CB9}" dt="2024-04-07T14:18:17.036" v="1227" actId="26606"/>
          <ac:spMkLst>
            <pc:docMk/>
            <pc:sldMk cId="1585348401" sldId="647"/>
            <ac:spMk id="4119" creationId="{CD8B4F24-440B-49E9-B85D-733523DC064B}"/>
          </ac:spMkLst>
        </pc:spChg>
        <pc:picChg chg="add mod">
          <ac:chgData name="Jinhong Brejnholt (JINB)" userId="b8219c71-9da7-4a12-aded-a071d88b9102" providerId="ADAL" clId="{3753DE55-435D-49AE-990E-25B7DA358CB9}" dt="2024-04-09T19:48:50.149" v="2078"/>
          <ac:picMkLst>
            <pc:docMk/>
            <pc:sldMk cId="1585348401" sldId="647"/>
            <ac:picMk id="4" creationId="{5EFBB1EE-38C5-5784-2C62-BA852B43EA9A}"/>
          </ac:picMkLst>
        </pc:picChg>
        <pc:picChg chg="add mod">
          <ac:chgData name="Jinhong Brejnholt (JINB)" userId="b8219c71-9da7-4a12-aded-a071d88b9102" providerId="ADAL" clId="{3753DE55-435D-49AE-990E-25B7DA358CB9}" dt="2024-04-14T19:41:21.736" v="2775"/>
          <ac:picMkLst>
            <pc:docMk/>
            <pc:sldMk cId="1585348401" sldId="647"/>
            <ac:picMk id="6" creationId="{ABAA9F94-D35D-CDC9-310F-7E15AA44483C}"/>
          </ac:picMkLst>
        </pc:picChg>
        <pc:picChg chg="add mod ord">
          <ac:chgData name="Jinhong Brejnholt (JINB)" userId="b8219c71-9da7-4a12-aded-a071d88b9102" providerId="ADAL" clId="{3753DE55-435D-49AE-990E-25B7DA358CB9}" dt="2024-04-07T14:18:17.036" v="1227" actId="26606"/>
          <ac:picMkLst>
            <pc:docMk/>
            <pc:sldMk cId="1585348401" sldId="647"/>
            <ac:picMk id="4098" creationId="{B2C4091F-D962-4BDC-AA6C-B2FB5A724729}"/>
          </ac:picMkLst>
        </pc:picChg>
      </pc:sldChg>
      <pc:sldChg chg="addSp delSp modSp new add del mod ord setBg">
        <pc:chgData name="Jinhong Brejnholt (JINB)" userId="b8219c71-9da7-4a12-aded-a071d88b9102" providerId="ADAL" clId="{3753DE55-435D-49AE-990E-25B7DA358CB9}" dt="2024-04-14T19:46:50.459" v="2812" actId="1076"/>
        <pc:sldMkLst>
          <pc:docMk/>
          <pc:sldMk cId="3936813697" sldId="648"/>
        </pc:sldMkLst>
        <pc:spChg chg="mod">
          <ac:chgData name="Jinhong Brejnholt (JINB)" userId="b8219c71-9da7-4a12-aded-a071d88b9102" providerId="ADAL" clId="{3753DE55-435D-49AE-990E-25B7DA358CB9}" dt="2024-04-14T19:45:40.406" v="2809" actId="20577"/>
          <ac:spMkLst>
            <pc:docMk/>
            <pc:sldMk cId="3936813697" sldId="648"/>
            <ac:spMk id="2" creationId="{65F8899A-F1BB-78B6-A1FB-7D1FBB2F7D19}"/>
          </ac:spMkLst>
        </pc:spChg>
        <pc:spChg chg="mod ord">
          <ac:chgData name="Jinhong Brejnholt (JINB)" userId="b8219c71-9da7-4a12-aded-a071d88b9102" providerId="ADAL" clId="{3753DE55-435D-49AE-990E-25B7DA358CB9}" dt="2024-04-07T14:21:49.416" v="1253" actId="20577"/>
          <ac:spMkLst>
            <pc:docMk/>
            <pc:sldMk cId="3936813697" sldId="648"/>
            <ac:spMk id="3" creationId="{C7542B5B-20DD-0F09-604E-0610EC8E66CE}"/>
          </ac:spMkLst>
        </pc:spChg>
        <pc:spChg chg="add mod">
          <ac:chgData name="Jinhong Brejnholt (JINB)" userId="b8219c71-9da7-4a12-aded-a071d88b9102" providerId="ADAL" clId="{3753DE55-435D-49AE-990E-25B7DA358CB9}" dt="2024-04-14T19:41:24.624" v="2777"/>
          <ac:spMkLst>
            <pc:docMk/>
            <pc:sldMk cId="3936813697" sldId="648"/>
            <ac:spMk id="5" creationId="{2B52F7FA-7440-5974-33F9-79A97C47C685}"/>
          </ac:spMkLst>
        </pc:spChg>
        <pc:spChg chg="add del">
          <ac:chgData name="Jinhong Brejnholt (JINB)" userId="b8219c71-9da7-4a12-aded-a071d88b9102" providerId="ADAL" clId="{3753DE55-435D-49AE-990E-25B7DA358CB9}" dt="2024-04-07T14:05:57.853" v="1069" actId="478"/>
          <ac:spMkLst>
            <pc:docMk/>
            <pc:sldMk cId="3936813697" sldId="648"/>
            <ac:spMk id="5" creationId="{6B3EB0A5-BC66-D056-AF3A-9BA20AD076F7}"/>
          </ac:spMkLst>
        </pc:spChg>
        <pc:spChg chg="add mod ord">
          <ac:chgData name="Jinhong Brejnholt (JINB)" userId="b8219c71-9da7-4a12-aded-a071d88b9102" providerId="ADAL" clId="{3753DE55-435D-49AE-990E-25B7DA358CB9}" dt="2024-04-07T14:14:36.529" v="1139"/>
          <ac:spMkLst>
            <pc:docMk/>
            <pc:sldMk cId="3936813697" sldId="648"/>
            <ac:spMk id="9" creationId="{2F02F29F-CC62-0B99-C906-ABC6AA2964CB}"/>
          </ac:spMkLst>
        </pc:spChg>
        <pc:spChg chg="add">
          <ac:chgData name="Jinhong Brejnholt (JINB)" userId="b8219c71-9da7-4a12-aded-a071d88b9102" providerId="ADAL" clId="{3753DE55-435D-49AE-990E-25B7DA358CB9}" dt="2024-04-07T14:06:59.166" v="1073" actId="26606"/>
          <ac:spMkLst>
            <pc:docMk/>
            <pc:sldMk cId="3936813697" sldId="648"/>
            <ac:spMk id="5127" creationId="{A8908DB7-C3A6-4FCB-9820-CEE02B398C4A}"/>
          </ac:spMkLst>
        </pc:spChg>
        <pc:spChg chg="add">
          <ac:chgData name="Jinhong Brejnholt (JINB)" userId="b8219c71-9da7-4a12-aded-a071d88b9102" providerId="ADAL" clId="{3753DE55-435D-49AE-990E-25B7DA358CB9}" dt="2024-04-07T14:06:59.166" v="1073" actId="26606"/>
          <ac:spMkLst>
            <pc:docMk/>
            <pc:sldMk cId="3936813697" sldId="648"/>
            <ac:spMk id="5129" creationId="{535742DD-1B16-4E9D-B715-0D74B4574A68}"/>
          </ac:spMkLst>
        </pc:spChg>
        <pc:picChg chg="add mod">
          <ac:chgData name="Jinhong Brejnholt (JINB)" userId="b8219c71-9da7-4a12-aded-a071d88b9102" providerId="ADAL" clId="{3753DE55-435D-49AE-990E-25B7DA358CB9}" dt="2024-04-09T19:49:05.836" v="2081"/>
          <ac:picMkLst>
            <pc:docMk/>
            <pc:sldMk cId="3936813697" sldId="648"/>
            <ac:picMk id="4" creationId="{85BDB138-6F73-C7BC-3084-9ADEF3F11783}"/>
          </ac:picMkLst>
        </pc:picChg>
        <pc:picChg chg="add mod">
          <ac:chgData name="Jinhong Brejnholt (JINB)" userId="b8219c71-9da7-4a12-aded-a071d88b9102" providerId="ADAL" clId="{3753DE55-435D-49AE-990E-25B7DA358CB9}" dt="2024-04-14T19:41:24.624" v="2777"/>
          <ac:picMkLst>
            <pc:docMk/>
            <pc:sldMk cId="3936813697" sldId="648"/>
            <ac:picMk id="6" creationId="{40734637-6029-E697-1462-D5A36A938D36}"/>
          </ac:picMkLst>
        </pc:picChg>
        <pc:picChg chg="add mod">
          <ac:chgData name="Jinhong Brejnholt (JINB)" userId="b8219c71-9da7-4a12-aded-a071d88b9102" providerId="ADAL" clId="{3753DE55-435D-49AE-990E-25B7DA358CB9}" dt="2024-04-14T19:46:50.459" v="2812" actId="1076"/>
          <ac:picMkLst>
            <pc:docMk/>
            <pc:sldMk cId="3936813697" sldId="648"/>
            <ac:picMk id="4098" creationId="{894648C2-23DC-964D-9059-F186A2B67D8A}"/>
          </ac:picMkLst>
        </pc:picChg>
        <pc:picChg chg="add mod">
          <ac:chgData name="Jinhong Brejnholt (JINB)" userId="b8219c71-9da7-4a12-aded-a071d88b9102" providerId="ADAL" clId="{3753DE55-435D-49AE-990E-25B7DA358CB9}" dt="2024-04-07T14:11:31.106" v="1080" actId="732"/>
          <ac:picMkLst>
            <pc:docMk/>
            <pc:sldMk cId="3936813697" sldId="648"/>
            <ac:picMk id="5122" creationId="{449D28CB-1695-A412-33F3-D67C427CD565}"/>
          </ac:picMkLst>
        </pc:picChg>
        <pc:picChg chg="add mod">
          <ac:chgData name="Jinhong Brejnholt (JINB)" userId="b8219c71-9da7-4a12-aded-a071d88b9102" providerId="ADAL" clId="{3753DE55-435D-49AE-990E-25B7DA358CB9}" dt="2024-04-07T14:14:07.953" v="1135" actId="1035"/>
          <ac:picMkLst>
            <pc:docMk/>
            <pc:sldMk cId="3936813697" sldId="648"/>
            <ac:picMk id="5124" creationId="{5BE342AE-122B-4BE0-459D-375288BCCD1A}"/>
          </ac:picMkLst>
        </pc:picChg>
        <pc:picChg chg="add del mod">
          <ac:chgData name="Jinhong Brejnholt (JINB)" userId="b8219c71-9da7-4a12-aded-a071d88b9102" providerId="ADAL" clId="{3753DE55-435D-49AE-990E-25B7DA358CB9}" dt="2024-04-14T19:28:47.131" v="2603" actId="478"/>
          <ac:picMkLst>
            <pc:docMk/>
            <pc:sldMk cId="3936813697" sldId="648"/>
            <ac:picMk id="5126" creationId="{16561788-C6E2-E416-661C-5B10DC241078}"/>
          </ac:picMkLst>
        </pc:picChg>
        <pc:cxnChg chg="add mod">
          <ac:chgData name="Jinhong Brejnholt (JINB)" userId="b8219c71-9da7-4a12-aded-a071d88b9102" providerId="ADAL" clId="{3753DE55-435D-49AE-990E-25B7DA358CB9}" dt="2024-04-07T14:20:13.063" v="1235" actId="1582"/>
          <ac:cxnSpMkLst>
            <pc:docMk/>
            <pc:sldMk cId="3936813697" sldId="648"/>
            <ac:cxnSpMk id="7" creationId="{C5B6F44D-46C3-EA94-2C08-361A46DCED0B}"/>
          </ac:cxnSpMkLst>
        </pc:cxnChg>
      </pc:sldChg>
      <pc:sldChg chg="addSp delSp modSp new mod ord setBg">
        <pc:chgData name="Jinhong Brejnholt (JINB)" userId="b8219c71-9da7-4a12-aded-a071d88b9102" providerId="ADAL" clId="{3753DE55-435D-49AE-990E-25B7DA358CB9}" dt="2024-04-14T19:41:23.375" v="2776"/>
        <pc:sldMkLst>
          <pc:docMk/>
          <pc:sldMk cId="1558438791" sldId="649"/>
        </pc:sldMkLst>
        <pc:spChg chg="mod">
          <ac:chgData name="Jinhong Brejnholt (JINB)" userId="b8219c71-9da7-4a12-aded-a071d88b9102" providerId="ADAL" clId="{3753DE55-435D-49AE-990E-25B7DA358CB9}" dt="2024-04-11T13:09:51.823" v="2496" actId="26606"/>
          <ac:spMkLst>
            <pc:docMk/>
            <pc:sldMk cId="1558438791" sldId="649"/>
            <ac:spMk id="2" creationId="{43A24916-0E71-095C-D0A6-B9CC6470765C}"/>
          </ac:spMkLst>
        </pc:spChg>
        <pc:spChg chg="del mod">
          <ac:chgData name="Jinhong Brejnholt (JINB)" userId="b8219c71-9da7-4a12-aded-a071d88b9102" providerId="ADAL" clId="{3753DE55-435D-49AE-990E-25B7DA358CB9}" dt="2024-04-07T14:31:55.896" v="1343" actId="26606"/>
          <ac:spMkLst>
            <pc:docMk/>
            <pc:sldMk cId="1558438791" sldId="649"/>
            <ac:spMk id="3" creationId="{10644680-9B65-6133-831A-9B36662B3F6C}"/>
          </ac:spMkLst>
        </pc:spChg>
        <pc:spChg chg="add mod">
          <ac:chgData name="Jinhong Brejnholt (JINB)" userId="b8219c71-9da7-4a12-aded-a071d88b9102" providerId="ADAL" clId="{3753DE55-435D-49AE-990E-25B7DA358CB9}" dt="2024-04-14T19:41:23.375" v="2776"/>
          <ac:spMkLst>
            <pc:docMk/>
            <pc:sldMk cId="1558438791" sldId="649"/>
            <ac:spMk id="4" creationId="{9E97C580-D425-C2BF-BE50-6F7F96804ABD}"/>
          </ac:spMkLst>
        </pc:spChg>
        <pc:spChg chg="add del">
          <ac:chgData name="Jinhong Brejnholt (JINB)" userId="b8219c71-9da7-4a12-aded-a071d88b9102" providerId="ADAL" clId="{3753DE55-435D-49AE-990E-25B7DA358CB9}" dt="2024-04-11T13:09:51.823" v="2496" actId="26606"/>
          <ac:spMkLst>
            <pc:docMk/>
            <pc:sldMk cId="1558438791" sldId="649"/>
            <ac:spMk id="9" creationId="{AE2B703B-46F9-481A-A605-82E2A828C4FA}"/>
          </ac:spMkLst>
        </pc:spChg>
        <pc:spChg chg="add del">
          <ac:chgData name="Jinhong Brejnholt (JINB)" userId="b8219c71-9da7-4a12-aded-a071d88b9102" providerId="ADAL" clId="{3753DE55-435D-49AE-990E-25B7DA358CB9}" dt="2024-04-11T13:09:51.823" v="2496" actId="26606"/>
          <ac:spMkLst>
            <pc:docMk/>
            <pc:sldMk cId="1558438791" sldId="649"/>
            <ac:spMk id="11" creationId="{F13BE4D7-0C3D-4906-B230-A1C5B4665CCF}"/>
          </ac:spMkLst>
        </pc:spChg>
        <pc:spChg chg="add">
          <ac:chgData name="Jinhong Brejnholt (JINB)" userId="b8219c71-9da7-4a12-aded-a071d88b9102" providerId="ADAL" clId="{3753DE55-435D-49AE-990E-25B7DA358CB9}" dt="2024-04-11T13:09:51.823" v="2496" actId="26606"/>
          <ac:spMkLst>
            <pc:docMk/>
            <pc:sldMk cId="1558438791" sldId="649"/>
            <ac:spMk id="16" creationId="{6C4028FD-8BAA-4A19-BFDE-594D991B7552}"/>
          </ac:spMkLst>
        </pc:spChg>
        <pc:graphicFrameChg chg="add mod ord modGraphic">
          <ac:chgData name="Jinhong Brejnholt (JINB)" userId="b8219c71-9da7-4a12-aded-a071d88b9102" providerId="ADAL" clId="{3753DE55-435D-49AE-990E-25B7DA358CB9}" dt="2024-04-11T13:09:51.823" v="2496" actId="26606"/>
          <ac:graphicFrameMkLst>
            <pc:docMk/>
            <pc:sldMk cId="1558438791" sldId="649"/>
            <ac:graphicFrameMk id="5" creationId="{B764EA3B-0C50-3544-EE01-EC9D21AD44F3}"/>
          </ac:graphicFrameMkLst>
        </pc:graphicFrameChg>
        <pc:picChg chg="add mod">
          <ac:chgData name="Jinhong Brejnholt (JINB)" userId="b8219c71-9da7-4a12-aded-a071d88b9102" providerId="ADAL" clId="{3753DE55-435D-49AE-990E-25B7DA358CB9}" dt="2024-04-09T19:48:53.022" v="2079"/>
          <ac:picMkLst>
            <pc:docMk/>
            <pc:sldMk cId="1558438791" sldId="649"/>
            <ac:picMk id="3" creationId="{9EEF71E1-94CC-D98F-CE50-A1C7E063398D}"/>
          </ac:picMkLst>
        </pc:picChg>
        <pc:picChg chg="add mod">
          <ac:chgData name="Jinhong Brejnholt (JINB)" userId="b8219c71-9da7-4a12-aded-a071d88b9102" providerId="ADAL" clId="{3753DE55-435D-49AE-990E-25B7DA358CB9}" dt="2024-04-14T19:41:23.375" v="2776"/>
          <ac:picMkLst>
            <pc:docMk/>
            <pc:sldMk cId="1558438791" sldId="649"/>
            <ac:picMk id="6" creationId="{46CA0691-8EF8-746E-49D7-57393DDAF9A6}"/>
          </ac:picMkLst>
        </pc:picChg>
      </pc:sldChg>
      <pc:sldChg chg="addSp delSp modSp new mod setBg modAnim modNotesTx">
        <pc:chgData name="Jinhong Brejnholt (JINB)" userId="b8219c71-9da7-4a12-aded-a071d88b9102" providerId="ADAL" clId="{3753DE55-435D-49AE-990E-25B7DA358CB9}" dt="2024-04-14T19:43:44.109" v="2803" actId="113"/>
        <pc:sldMkLst>
          <pc:docMk/>
          <pc:sldMk cId="1406480787" sldId="650"/>
        </pc:sldMkLst>
        <pc:spChg chg="mod">
          <ac:chgData name="Jinhong Brejnholt (JINB)" userId="b8219c71-9da7-4a12-aded-a071d88b9102" providerId="ADAL" clId="{3753DE55-435D-49AE-990E-25B7DA358CB9}" dt="2024-04-09T19:48:02.821" v="2071" actId="26606"/>
          <ac:spMkLst>
            <pc:docMk/>
            <pc:sldMk cId="1406480787" sldId="650"/>
            <ac:spMk id="2" creationId="{46441877-649F-390F-3CFA-700FC2C305C6}"/>
          </ac:spMkLst>
        </pc:spChg>
        <pc:spChg chg="add mod">
          <ac:chgData name="Jinhong Brejnholt (JINB)" userId="b8219c71-9da7-4a12-aded-a071d88b9102" providerId="ADAL" clId="{3753DE55-435D-49AE-990E-25B7DA358CB9}" dt="2024-04-14T19:41:16.421" v="2772"/>
          <ac:spMkLst>
            <pc:docMk/>
            <pc:sldMk cId="1406480787" sldId="650"/>
            <ac:spMk id="3" creationId="{934DCDAC-0412-24E0-E56E-2A7C5479BB42}"/>
          </ac:spMkLst>
        </pc:spChg>
        <pc:spChg chg="del mod">
          <ac:chgData name="Jinhong Brejnholt (JINB)" userId="b8219c71-9da7-4a12-aded-a071d88b9102" providerId="ADAL" clId="{3753DE55-435D-49AE-990E-25B7DA358CB9}" dt="2024-04-09T19:48:02.821" v="2071" actId="26606"/>
          <ac:spMkLst>
            <pc:docMk/>
            <pc:sldMk cId="1406480787" sldId="650"/>
            <ac:spMk id="3" creationId="{A2558EC3-DAD4-981A-4531-D84B177D86CF}"/>
          </ac:spMkLst>
        </pc:spChg>
        <pc:spChg chg="add del">
          <ac:chgData name="Jinhong Brejnholt (JINB)" userId="b8219c71-9da7-4a12-aded-a071d88b9102" providerId="ADAL" clId="{3753DE55-435D-49AE-990E-25B7DA358CB9}" dt="2024-04-07T14:16:50.780" v="1211" actId="26606"/>
          <ac:spMkLst>
            <pc:docMk/>
            <pc:sldMk cId="1406480787" sldId="650"/>
            <ac:spMk id="8" creationId="{100EDD19-6802-4EC3-95CE-CFFAB042CFD6}"/>
          </ac:spMkLst>
        </pc:spChg>
        <pc:spChg chg="add del">
          <ac:chgData name="Jinhong Brejnholt (JINB)" userId="b8219c71-9da7-4a12-aded-a071d88b9102" providerId="ADAL" clId="{3753DE55-435D-49AE-990E-25B7DA358CB9}" dt="2024-04-07T14:16:50.780" v="1211" actId="26606"/>
          <ac:spMkLst>
            <pc:docMk/>
            <pc:sldMk cId="1406480787" sldId="650"/>
            <ac:spMk id="10" creationId="{DB17E863-922E-4C26-BD64-E8FD41D28661}"/>
          </ac:spMkLst>
        </pc:spChg>
        <pc:spChg chg="add del">
          <ac:chgData name="Jinhong Brejnholt (JINB)" userId="b8219c71-9da7-4a12-aded-a071d88b9102" providerId="ADAL" clId="{3753DE55-435D-49AE-990E-25B7DA358CB9}" dt="2024-04-07T14:17:02.907" v="1217" actId="26606"/>
          <ac:spMkLst>
            <pc:docMk/>
            <pc:sldMk cId="1406480787" sldId="650"/>
            <ac:spMk id="12" creationId="{BC4C4868-CB8F-4AF9-9CDB-8108F2C19B67}"/>
          </ac:spMkLst>
        </pc:spChg>
        <pc:spChg chg="add del">
          <ac:chgData name="Jinhong Brejnholt (JINB)" userId="b8219c71-9da7-4a12-aded-a071d88b9102" providerId="ADAL" clId="{3753DE55-435D-49AE-990E-25B7DA358CB9}" dt="2024-04-07T14:16:55.140" v="1213" actId="26606"/>
          <ac:spMkLst>
            <pc:docMk/>
            <pc:sldMk cId="1406480787" sldId="650"/>
            <ac:spMk id="14" creationId="{B6CDA21F-E7AF-4C75-8395-33F58D5B0E45}"/>
          </ac:spMkLst>
        </pc:spChg>
        <pc:spChg chg="add del">
          <ac:chgData name="Jinhong Brejnholt (JINB)" userId="b8219c71-9da7-4a12-aded-a071d88b9102" providerId="ADAL" clId="{3753DE55-435D-49AE-990E-25B7DA358CB9}" dt="2024-04-07T14:16:55.140" v="1213" actId="26606"/>
          <ac:spMkLst>
            <pc:docMk/>
            <pc:sldMk cId="1406480787" sldId="650"/>
            <ac:spMk id="15" creationId="{D5B0017B-2ECA-49AF-B397-DC140825DF8D}"/>
          </ac:spMkLst>
        </pc:spChg>
        <pc:spChg chg="add del">
          <ac:chgData name="Jinhong Brejnholt (JINB)" userId="b8219c71-9da7-4a12-aded-a071d88b9102" providerId="ADAL" clId="{3753DE55-435D-49AE-990E-25B7DA358CB9}" dt="2024-04-07T14:17:00.093" v="1215" actId="26606"/>
          <ac:spMkLst>
            <pc:docMk/>
            <pc:sldMk cId="1406480787" sldId="650"/>
            <ac:spMk id="19" creationId="{5C8908E2-EE49-44D2-9428-A28D2312A8D5}"/>
          </ac:spMkLst>
        </pc:spChg>
        <pc:spChg chg="add del">
          <ac:chgData name="Jinhong Brejnholt (JINB)" userId="b8219c71-9da7-4a12-aded-a071d88b9102" providerId="ADAL" clId="{3753DE55-435D-49AE-990E-25B7DA358CB9}" dt="2024-04-07T14:17:00.093" v="1215" actId="26606"/>
          <ac:spMkLst>
            <pc:docMk/>
            <pc:sldMk cId="1406480787" sldId="650"/>
            <ac:spMk id="23" creationId="{BD92035A-AA2F-4CD8-A556-1CE8BDEC75BD}"/>
          </ac:spMkLst>
        </pc:spChg>
        <pc:spChg chg="add del">
          <ac:chgData name="Jinhong Brejnholt (JINB)" userId="b8219c71-9da7-4a12-aded-a071d88b9102" providerId="ADAL" clId="{3753DE55-435D-49AE-990E-25B7DA358CB9}" dt="2024-04-07T14:17:00.093" v="1215" actId="26606"/>
          <ac:spMkLst>
            <pc:docMk/>
            <pc:sldMk cId="1406480787" sldId="650"/>
            <ac:spMk id="24" creationId="{ED888B23-07FA-482A-96DF-47E31AF1A603}"/>
          </ac:spMkLst>
        </pc:spChg>
        <pc:spChg chg="add del">
          <ac:chgData name="Jinhong Brejnholt (JINB)" userId="b8219c71-9da7-4a12-aded-a071d88b9102" providerId="ADAL" clId="{3753DE55-435D-49AE-990E-25B7DA358CB9}" dt="2024-04-07T14:17:02.907" v="1217" actId="26606"/>
          <ac:spMkLst>
            <pc:docMk/>
            <pc:sldMk cId="1406480787" sldId="650"/>
            <ac:spMk id="26" creationId="{1B15ED52-F352-441B-82BF-E0EA34836D08}"/>
          </ac:spMkLst>
        </pc:spChg>
        <pc:spChg chg="add del">
          <ac:chgData name="Jinhong Brejnholt (JINB)" userId="b8219c71-9da7-4a12-aded-a071d88b9102" providerId="ADAL" clId="{3753DE55-435D-49AE-990E-25B7DA358CB9}" dt="2024-04-07T14:17:02.907" v="1217" actId="26606"/>
          <ac:spMkLst>
            <pc:docMk/>
            <pc:sldMk cId="1406480787" sldId="650"/>
            <ac:spMk id="27" creationId="{3B2E3793-BFE6-45A2-9B7B-E18844431C99}"/>
          </ac:spMkLst>
        </pc:spChg>
        <pc:spChg chg="add del">
          <ac:chgData name="Jinhong Brejnholt (JINB)" userId="b8219c71-9da7-4a12-aded-a071d88b9102" providerId="ADAL" clId="{3753DE55-435D-49AE-990E-25B7DA358CB9}" dt="2024-04-07T14:17:02.907" v="1217" actId="26606"/>
          <ac:spMkLst>
            <pc:docMk/>
            <pc:sldMk cId="1406480787" sldId="650"/>
            <ac:spMk id="28" creationId="{375E0459-6403-40CD-989D-56A4407CA12E}"/>
          </ac:spMkLst>
        </pc:spChg>
        <pc:spChg chg="add del">
          <ac:chgData name="Jinhong Brejnholt (JINB)" userId="b8219c71-9da7-4a12-aded-a071d88b9102" providerId="ADAL" clId="{3753DE55-435D-49AE-990E-25B7DA358CB9}" dt="2024-04-07T14:17:02.907" v="1217" actId="26606"/>
          <ac:spMkLst>
            <pc:docMk/>
            <pc:sldMk cId="1406480787" sldId="650"/>
            <ac:spMk id="29" creationId="{53E5B1A8-3AC9-4BD1-9BBC-78CA94F2D1BA}"/>
          </ac:spMkLst>
        </pc:spChg>
        <pc:spChg chg="add del">
          <ac:chgData name="Jinhong Brejnholt (JINB)" userId="b8219c71-9da7-4a12-aded-a071d88b9102" providerId="ADAL" clId="{3753DE55-435D-49AE-990E-25B7DA358CB9}" dt="2024-04-09T19:48:02.821" v="2071" actId="26606"/>
          <ac:spMkLst>
            <pc:docMk/>
            <pc:sldMk cId="1406480787" sldId="650"/>
            <ac:spMk id="31" creationId="{B6CDA21F-E7AF-4C75-8395-33F58D5B0E45}"/>
          </ac:spMkLst>
        </pc:spChg>
        <pc:spChg chg="add del">
          <ac:chgData name="Jinhong Brejnholt (JINB)" userId="b8219c71-9da7-4a12-aded-a071d88b9102" providerId="ADAL" clId="{3753DE55-435D-49AE-990E-25B7DA358CB9}" dt="2024-04-09T19:48:02.821" v="2071" actId="26606"/>
          <ac:spMkLst>
            <pc:docMk/>
            <pc:sldMk cId="1406480787" sldId="650"/>
            <ac:spMk id="34" creationId="{D5B0017B-2ECA-49AF-B397-DC140825DF8D}"/>
          </ac:spMkLst>
        </pc:spChg>
        <pc:spChg chg="add">
          <ac:chgData name="Jinhong Brejnholt (JINB)" userId="b8219c71-9da7-4a12-aded-a071d88b9102" providerId="ADAL" clId="{3753DE55-435D-49AE-990E-25B7DA358CB9}" dt="2024-04-09T19:48:02.821" v="2071" actId="26606"/>
          <ac:spMkLst>
            <pc:docMk/>
            <pc:sldMk cId="1406480787" sldId="650"/>
            <ac:spMk id="42" creationId="{B50AB553-2A96-4A92-96F2-93548E096954}"/>
          </ac:spMkLst>
        </pc:spChg>
        <pc:grpChg chg="add del">
          <ac:chgData name="Jinhong Brejnholt (JINB)" userId="b8219c71-9da7-4a12-aded-a071d88b9102" providerId="ADAL" clId="{3753DE55-435D-49AE-990E-25B7DA358CB9}" dt="2024-04-07T14:16:55.140" v="1213" actId="26606"/>
          <ac:grpSpMkLst>
            <pc:docMk/>
            <pc:sldMk cId="1406480787" sldId="650"/>
            <ac:grpSpMk id="16" creationId="{AE1C45F0-260A-458C-96ED-C1F6D2151219}"/>
          </ac:grpSpMkLst>
        </pc:grpChg>
        <pc:grpChg chg="add del">
          <ac:chgData name="Jinhong Brejnholt (JINB)" userId="b8219c71-9da7-4a12-aded-a071d88b9102" providerId="ADAL" clId="{3753DE55-435D-49AE-990E-25B7DA358CB9}" dt="2024-04-07T14:17:00.093" v="1215" actId="26606"/>
          <ac:grpSpMkLst>
            <pc:docMk/>
            <pc:sldMk cId="1406480787" sldId="650"/>
            <ac:grpSpMk id="20" creationId="{5D1A9D8B-3117-4D9D-BDA4-DD81895098B0}"/>
          </ac:grpSpMkLst>
        </pc:grpChg>
        <pc:grpChg chg="add del">
          <ac:chgData name="Jinhong Brejnholt (JINB)" userId="b8219c71-9da7-4a12-aded-a071d88b9102" providerId="ADAL" clId="{3753DE55-435D-49AE-990E-25B7DA358CB9}" dt="2024-04-09T19:48:02.821" v="2071" actId="26606"/>
          <ac:grpSpMkLst>
            <pc:docMk/>
            <pc:sldMk cId="1406480787" sldId="650"/>
            <ac:grpSpMk id="32" creationId="{AE1C45F0-260A-458C-96ED-C1F6D2151219}"/>
          </ac:grpSpMkLst>
        </pc:grpChg>
        <pc:graphicFrameChg chg="add">
          <ac:chgData name="Jinhong Brejnholt (JINB)" userId="b8219c71-9da7-4a12-aded-a071d88b9102" providerId="ADAL" clId="{3753DE55-435D-49AE-990E-25B7DA358CB9}" dt="2024-04-09T19:48:02.821" v="2071" actId="26606"/>
          <ac:graphicFrameMkLst>
            <pc:docMk/>
            <pc:sldMk cId="1406480787" sldId="650"/>
            <ac:graphicFrameMk id="37" creationId="{0E2AE2BF-2466-50A8-DC9D-E24CBD5CFB08}"/>
          </ac:graphicFrameMkLst>
        </pc:graphicFrameChg>
        <pc:picChg chg="add mod">
          <ac:chgData name="Jinhong Brejnholt (JINB)" userId="b8219c71-9da7-4a12-aded-a071d88b9102" providerId="ADAL" clId="{3753DE55-435D-49AE-990E-25B7DA358CB9}" dt="2024-04-09T19:47:53.304" v="2070"/>
          <ac:picMkLst>
            <pc:docMk/>
            <pc:sldMk cId="1406480787" sldId="650"/>
            <ac:picMk id="4" creationId="{3CC99DE9-7E09-02A9-0258-D14C5937E494}"/>
          </ac:picMkLst>
        </pc:picChg>
        <pc:picChg chg="add mod">
          <ac:chgData name="Jinhong Brejnholt (JINB)" userId="b8219c71-9da7-4a12-aded-a071d88b9102" providerId="ADAL" clId="{3753DE55-435D-49AE-990E-25B7DA358CB9}" dt="2024-04-14T19:41:16.421" v="2772"/>
          <ac:picMkLst>
            <pc:docMk/>
            <pc:sldMk cId="1406480787" sldId="650"/>
            <ac:picMk id="5" creationId="{ACB39B8E-FAF6-9020-9506-D3644CD059FC}"/>
          </ac:picMkLst>
        </pc:picChg>
        <pc:picChg chg="add">
          <ac:chgData name="Jinhong Brejnholt (JINB)" userId="b8219c71-9da7-4a12-aded-a071d88b9102" providerId="ADAL" clId="{3753DE55-435D-49AE-990E-25B7DA358CB9}" dt="2024-04-09T19:48:02.821" v="2071" actId="26606"/>
          <ac:picMkLst>
            <pc:docMk/>
            <pc:sldMk cId="1406480787" sldId="650"/>
            <ac:picMk id="38" creationId="{C8CB5ADF-EFE5-6E6C-06A3-5064883D68AA}"/>
          </ac:picMkLst>
        </pc:picChg>
        <pc:cxnChg chg="add del">
          <ac:chgData name="Jinhong Brejnholt (JINB)" userId="b8219c71-9da7-4a12-aded-a071d88b9102" providerId="ADAL" clId="{3753DE55-435D-49AE-990E-25B7DA358CB9}" dt="2024-04-07T14:16:55.140" v="1213" actId="26606"/>
          <ac:cxnSpMkLst>
            <pc:docMk/>
            <pc:sldMk cId="1406480787" sldId="650"/>
            <ac:cxnSpMk id="17" creationId="{6CF1BAF6-AD41-4082-B212-8A1F9A2E8779}"/>
          </ac:cxnSpMkLst>
        </pc:cxnChg>
        <pc:cxnChg chg="add del">
          <ac:chgData name="Jinhong Brejnholt (JINB)" userId="b8219c71-9da7-4a12-aded-a071d88b9102" providerId="ADAL" clId="{3753DE55-435D-49AE-990E-25B7DA358CB9}" dt="2024-04-09T19:48:02.821" v="2071" actId="26606"/>
          <ac:cxnSpMkLst>
            <pc:docMk/>
            <pc:sldMk cId="1406480787" sldId="650"/>
            <ac:cxnSpMk id="35" creationId="{6CF1BAF6-AD41-4082-B212-8A1F9A2E8779}"/>
          </ac:cxnSpMkLst>
        </pc:cxnChg>
      </pc:sldChg>
      <pc:sldChg chg="addSp delSp modSp new mod setBg modNotesTx">
        <pc:chgData name="Jinhong Brejnholt (JINB)" userId="b8219c71-9da7-4a12-aded-a071d88b9102" providerId="ADAL" clId="{3753DE55-435D-49AE-990E-25B7DA358CB9}" dt="2024-04-14T19:41:29.312" v="2779"/>
        <pc:sldMkLst>
          <pc:docMk/>
          <pc:sldMk cId="1545754285" sldId="651"/>
        </pc:sldMkLst>
        <pc:spChg chg="mod">
          <ac:chgData name="Jinhong Brejnholt (JINB)" userId="b8219c71-9da7-4a12-aded-a071d88b9102" providerId="ADAL" clId="{3753DE55-435D-49AE-990E-25B7DA358CB9}" dt="2024-04-07T14:34:11.235" v="1353" actId="26606"/>
          <ac:spMkLst>
            <pc:docMk/>
            <pc:sldMk cId="1545754285" sldId="651"/>
            <ac:spMk id="2" creationId="{E498300D-3487-E11F-9FA7-4E1CEE14FF04}"/>
          </ac:spMkLst>
        </pc:spChg>
        <pc:spChg chg="add del mod">
          <ac:chgData name="Jinhong Brejnholt (JINB)" userId="b8219c71-9da7-4a12-aded-a071d88b9102" providerId="ADAL" clId="{3753DE55-435D-49AE-990E-25B7DA358CB9}" dt="2024-04-07T14:34:11.235" v="1353" actId="26606"/>
          <ac:spMkLst>
            <pc:docMk/>
            <pc:sldMk cId="1545754285" sldId="651"/>
            <ac:spMk id="3" creationId="{EA8ABBC7-A59F-2246-B313-4E3E1F5C7881}"/>
          </ac:spMkLst>
        </pc:spChg>
        <pc:spChg chg="add">
          <ac:chgData name="Jinhong Brejnholt (JINB)" userId="b8219c71-9da7-4a12-aded-a071d88b9102" providerId="ADAL" clId="{3753DE55-435D-49AE-990E-25B7DA358CB9}" dt="2024-04-07T14:34:11.235" v="1353" actId="26606"/>
          <ac:spMkLst>
            <pc:docMk/>
            <pc:sldMk cId="1545754285" sldId="651"/>
            <ac:spMk id="6" creationId="{35DB3719-6FDC-4E5D-891D-FF40B7300F64}"/>
          </ac:spMkLst>
        </pc:spChg>
        <pc:spChg chg="add">
          <ac:chgData name="Jinhong Brejnholt (JINB)" userId="b8219c71-9da7-4a12-aded-a071d88b9102" providerId="ADAL" clId="{3753DE55-435D-49AE-990E-25B7DA358CB9}" dt="2024-04-07T14:34:11.235" v="1353" actId="26606"/>
          <ac:spMkLst>
            <pc:docMk/>
            <pc:sldMk cId="1545754285" sldId="651"/>
            <ac:spMk id="7" creationId="{E0CBAC23-2E3F-4A90-BA59-F8299F6A5439}"/>
          </ac:spMkLst>
        </pc:spChg>
        <pc:spChg chg="add mod">
          <ac:chgData name="Jinhong Brejnholt (JINB)" userId="b8219c71-9da7-4a12-aded-a071d88b9102" providerId="ADAL" clId="{3753DE55-435D-49AE-990E-25B7DA358CB9}" dt="2024-04-14T19:36:37.388" v="2707" actId="1036"/>
          <ac:spMkLst>
            <pc:docMk/>
            <pc:sldMk cId="1545754285" sldId="651"/>
            <ac:spMk id="9" creationId="{189FFE37-262C-33C8-80A0-FFC7A4CCCE84}"/>
          </ac:spMkLst>
        </pc:spChg>
        <pc:spChg chg="add del">
          <ac:chgData name="Jinhong Brejnholt (JINB)" userId="b8219c71-9da7-4a12-aded-a071d88b9102" providerId="ADAL" clId="{3753DE55-435D-49AE-990E-25B7DA358CB9}" dt="2024-04-07T14:34:06.251" v="1352" actId="26606"/>
          <ac:spMkLst>
            <pc:docMk/>
            <pc:sldMk cId="1545754285" sldId="651"/>
            <ac:spMk id="9" creationId="{BACC6370-2D7E-4714-9D71-7542949D7D5D}"/>
          </ac:spMkLst>
        </pc:spChg>
        <pc:spChg chg="add mod">
          <ac:chgData name="Jinhong Brejnholt (JINB)" userId="b8219c71-9da7-4a12-aded-a071d88b9102" providerId="ADAL" clId="{3753DE55-435D-49AE-990E-25B7DA358CB9}" dt="2024-04-14T19:41:29.312" v="2779"/>
          <ac:spMkLst>
            <pc:docMk/>
            <pc:sldMk cId="1545754285" sldId="651"/>
            <ac:spMk id="10" creationId="{83A47B82-F326-CD50-1081-618D78A3B0D9}"/>
          </ac:spMkLst>
        </pc:spChg>
        <pc:spChg chg="add del">
          <ac:chgData name="Jinhong Brejnholt (JINB)" userId="b8219c71-9da7-4a12-aded-a071d88b9102" providerId="ADAL" clId="{3753DE55-435D-49AE-990E-25B7DA358CB9}" dt="2024-04-07T14:34:06.251" v="1352" actId="26606"/>
          <ac:spMkLst>
            <pc:docMk/>
            <pc:sldMk cId="1545754285" sldId="651"/>
            <ac:spMk id="11" creationId="{F68B3F68-107C-434F-AA38-110D5EA91B85}"/>
          </ac:spMkLst>
        </pc:spChg>
        <pc:spChg chg="add del">
          <ac:chgData name="Jinhong Brejnholt (JINB)" userId="b8219c71-9da7-4a12-aded-a071d88b9102" providerId="ADAL" clId="{3753DE55-435D-49AE-990E-25B7DA358CB9}" dt="2024-04-07T14:34:06.251" v="1352" actId="26606"/>
          <ac:spMkLst>
            <pc:docMk/>
            <pc:sldMk cId="1545754285" sldId="651"/>
            <ac:spMk id="13" creationId="{AAD0DBB9-1A4B-4391-81D4-CB19F9AB918A}"/>
          </ac:spMkLst>
        </pc:spChg>
        <pc:spChg chg="add del">
          <ac:chgData name="Jinhong Brejnholt (JINB)" userId="b8219c71-9da7-4a12-aded-a071d88b9102" providerId="ADAL" clId="{3753DE55-435D-49AE-990E-25B7DA358CB9}" dt="2024-04-07T14:34:06.251" v="1352" actId="26606"/>
          <ac:spMkLst>
            <pc:docMk/>
            <pc:sldMk cId="1545754285" sldId="651"/>
            <ac:spMk id="15" creationId="{063BBA22-50EA-4C4D-BE05-F1CE4E63AA56}"/>
          </ac:spMkLst>
        </pc:spChg>
        <pc:graphicFrameChg chg="add del">
          <ac:chgData name="Jinhong Brejnholt (JINB)" userId="b8219c71-9da7-4a12-aded-a071d88b9102" providerId="ADAL" clId="{3753DE55-435D-49AE-990E-25B7DA358CB9}" dt="2024-04-07T14:34:06.251" v="1352" actId="26606"/>
          <ac:graphicFrameMkLst>
            <pc:docMk/>
            <pc:sldMk cId="1545754285" sldId="651"/>
            <ac:graphicFrameMk id="5" creationId="{D633F88D-1ACB-E217-E4F3-2D0B4E7D1D00}"/>
          </ac:graphicFrameMkLst>
        </pc:graphicFrameChg>
        <pc:graphicFrameChg chg="add mod">
          <ac:chgData name="Jinhong Brejnholt (JINB)" userId="b8219c71-9da7-4a12-aded-a071d88b9102" providerId="ADAL" clId="{3753DE55-435D-49AE-990E-25B7DA358CB9}" dt="2024-04-14T19:36:22.718" v="2699"/>
          <ac:graphicFrameMkLst>
            <pc:docMk/>
            <pc:sldMk cId="1545754285" sldId="651"/>
            <ac:graphicFrameMk id="8" creationId="{4BA94048-F3F1-51C4-ADC6-C3411CC8FA6E}"/>
          </ac:graphicFrameMkLst>
        </pc:graphicFrameChg>
        <pc:picChg chg="add mod">
          <ac:chgData name="Jinhong Brejnholt (JINB)" userId="b8219c71-9da7-4a12-aded-a071d88b9102" providerId="ADAL" clId="{3753DE55-435D-49AE-990E-25B7DA358CB9}" dt="2024-04-09T19:49:24.153" v="2082"/>
          <ac:picMkLst>
            <pc:docMk/>
            <pc:sldMk cId="1545754285" sldId="651"/>
            <ac:picMk id="3" creationId="{BC45235B-E6CB-6FBF-8FEE-946465CAA35E}"/>
          </ac:picMkLst>
        </pc:picChg>
        <pc:picChg chg="add mod">
          <ac:chgData name="Jinhong Brejnholt (JINB)" userId="b8219c71-9da7-4a12-aded-a071d88b9102" providerId="ADAL" clId="{3753DE55-435D-49AE-990E-25B7DA358CB9}" dt="2024-04-14T19:35:15.990" v="2675" actId="1076"/>
          <ac:picMkLst>
            <pc:docMk/>
            <pc:sldMk cId="1545754285" sldId="651"/>
            <ac:picMk id="4" creationId="{B2FF16C9-0E78-893B-B090-B48B122BA900}"/>
          </ac:picMkLst>
        </pc:picChg>
        <pc:picChg chg="add mod">
          <ac:chgData name="Jinhong Brejnholt (JINB)" userId="b8219c71-9da7-4a12-aded-a071d88b9102" providerId="ADAL" clId="{3753DE55-435D-49AE-990E-25B7DA358CB9}" dt="2024-04-14T19:36:37.388" v="2707" actId="1036"/>
          <ac:picMkLst>
            <pc:docMk/>
            <pc:sldMk cId="1545754285" sldId="651"/>
            <ac:picMk id="5" creationId="{F5DB22F4-0D40-A69D-B20D-0B258ACF4D2C}"/>
          </ac:picMkLst>
        </pc:picChg>
        <pc:picChg chg="add mod">
          <ac:chgData name="Jinhong Brejnholt (JINB)" userId="b8219c71-9da7-4a12-aded-a071d88b9102" providerId="ADAL" clId="{3753DE55-435D-49AE-990E-25B7DA358CB9}" dt="2024-04-14T19:41:29.312" v="2779"/>
          <ac:picMkLst>
            <pc:docMk/>
            <pc:sldMk cId="1545754285" sldId="651"/>
            <ac:picMk id="11" creationId="{3728D16C-9577-B854-60F3-3481234FFF15}"/>
          </ac:picMkLst>
        </pc:picChg>
      </pc:sldChg>
      <pc:sldChg chg="addSp delSp modSp new mod setBg modNotesTx">
        <pc:chgData name="Jinhong Brejnholt (JINB)" userId="b8219c71-9da7-4a12-aded-a071d88b9102" providerId="ADAL" clId="{3753DE55-435D-49AE-990E-25B7DA358CB9}" dt="2024-04-14T19:41:31.577" v="2780"/>
        <pc:sldMkLst>
          <pc:docMk/>
          <pc:sldMk cId="2824788251" sldId="652"/>
        </pc:sldMkLst>
        <pc:spChg chg="mod">
          <ac:chgData name="Jinhong Brejnholt (JINB)" userId="b8219c71-9da7-4a12-aded-a071d88b9102" providerId="ADAL" clId="{3753DE55-435D-49AE-990E-25B7DA358CB9}" dt="2024-04-07T14:37:38.695" v="1419" actId="26606"/>
          <ac:spMkLst>
            <pc:docMk/>
            <pc:sldMk cId="2824788251" sldId="652"/>
            <ac:spMk id="2" creationId="{D28D214F-C1AC-9560-D2A4-DFDFFD59FB90}"/>
          </ac:spMkLst>
        </pc:spChg>
        <pc:spChg chg="mod">
          <ac:chgData name="Jinhong Brejnholt (JINB)" userId="b8219c71-9da7-4a12-aded-a071d88b9102" providerId="ADAL" clId="{3753DE55-435D-49AE-990E-25B7DA358CB9}" dt="2024-04-07T14:46:10.104" v="1591" actId="113"/>
          <ac:spMkLst>
            <pc:docMk/>
            <pc:sldMk cId="2824788251" sldId="652"/>
            <ac:spMk id="3" creationId="{77BEA9EE-7850-4E19-51B7-02F65A1F5CF7}"/>
          </ac:spMkLst>
        </pc:spChg>
        <pc:spChg chg="add mod">
          <ac:chgData name="Jinhong Brejnholt (JINB)" userId="b8219c71-9da7-4a12-aded-a071d88b9102" providerId="ADAL" clId="{3753DE55-435D-49AE-990E-25B7DA358CB9}" dt="2024-04-14T19:41:31.577" v="2780"/>
          <ac:spMkLst>
            <pc:docMk/>
            <pc:sldMk cId="2824788251" sldId="652"/>
            <ac:spMk id="5" creationId="{2D050138-D43F-31E2-6787-21CA056F50E2}"/>
          </ac:spMkLst>
        </pc:spChg>
        <pc:spChg chg="add del">
          <ac:chgData name="Jinhong Brejnholt (JINB)" userId="b8219c71-9da7-4a12-aded-a071d88b9102" providerId="ADAL" clId="{3753DE55-435D-49AE-990E-25B7DA358CB9}" dt="2024-04-07T14:37:32.992" v="1414" actId="26606"/>
          <ac:spMkLst>
            <pc:docMk/>
            <pc:sldMk cId="2824788251" sldId="652"/>
            <ac:spMk id="7175" creationId="{F13C74B1-5B17-4795-BED0-7140497B445A}"/>
          </ac:spMkLst>
        </pc:spChg>
        <pc:spChg chg="add del">
          <ac:chgData name="Jinhong Brejnholt (JINB)" userId="b8219c71-9da7-4a12-aded-a071d88b9102" providerId="ADAL" clId="{3753DE55-435D-49AE-990E-25B7DA358CB9}" dt="2024-04-07T14:37:32.992" v="1414" actId="26606"/>
          <ac:spMkLst>
            <pc:docMk/>
            <pc:sldMk cId="2824788251" sldId="652"/>
            <ac:spMk id="7177" creationId="{D4974D33-8DC5-464E-8C6D-BE58F0669C17}"/>
          </ac:spMkLst>
        </pc:spChg>
        <pc:spChg chg="add">
          <ac:chgData name="Jinhong Brejnholt (JINB)" userId="b8219c71-9da7-4a12-aded-a071d88b9102" providerId="ADAL" clId="{3753DE55-435D-49AE-990E-25B7DA358CB9}" dt="2024-04-07T14:37:38.695" v="1419" actId="26606"/>
          <ac:spMkLst>
            <pc:docMk/>
            <pc:sldMk cId="2824788251" sldId="652"/>
            <ac:spMk id="7179" creationId="{55222F96-971A-4F90-B841-6BAB416C7AC1}"/>
          </ac:spMkLst>
        </pc:spChg>
        <pc:spChg chg="add del">
          <ac:chgData name="Jinhong Brejnholt (JINB)" userId="b8219c71-9da7-4a12-aded-a071d88b9102" providerId="ADAL" clId="{3753DE55-435D-49AE-990E-25B7DA358CB9}" dt="2024-04-07T14:37:36.804" v="1416" actId="26606"/>
          <ac:spMkLst>
            <pc:docMk/>
            <pc:sldMk cId="2824788251" sldId="652"/>
            <ac:spMk id="7180" creationId="{201CC55D-ED54-4C5C-95E6-10947BD1103B}"/>
          </ac:spMkLst>
        </pc:spChg>
        <pc:spChg chg="add del">
          <ac:chgData name="Jinhong Brejnholt (JINB)" userId="b8219c71-9da7-4a12-aded-a071d88b9102" providerId="ADAL" clId="{3753DE55-435D-49AE-990E-25B7DA358CB9}" dt="2024-04-07T14:37:36.804" v="1416" actId="26606"/>
          <ac:spMkLst>
            <pc:docMk/>
            <pc:sldMk cId="2824788251" sldId="652"/>
            <ac:spMk id="7181" creationId="{3873B707-463F-40B0-8227-E8CC6C67EB25}"/>
          </ac:spMkLst>
        </pc:spChg>
        <pc:spChg chg="add del">
          <ac:chgData name="Jinhong Brejnholt (JINB)" userId="b8219c71-9da7-4a12-aded-a071d88b9102" providerId="ADAL" clId="{3753DE55-435D-49AE-990E-25B7DA358CB9}" dt="2024-04-07T14:37:36.804" v="1416" actId="26606"/>
          <ac:spMkLst>
            <pc:docMk/>
            <pc:sldMk cId="2824788251" sldId="652"/>
            <ac:spMk id="7183" creationId="{C13237C8-E62C-4F0D-A318-BD6FB6C2D138}"/>
          </ac:spMkLst>
        </pc:spChg>
        <pc:spChg chg="add del">
          <ac:chgData name="Jinhong Brejnholt (JINB)" userId="b8219c71-9da7-4a12-aded-a071d88b9102" providerId="ADAL" clId="{3753DE55-435D-49AE-990E-25B7DA358CB9}" dt="2024-04-07T14:37:36.804" v="1416" actId="26606"/>
          <ac:spMkLst>
            <pc:docMk/>
            <pc:sldMk cId="2824788251" sldId="652"/>
            <ac:spMk id="7185" creationId="{19C9EAEA-39D0-4B0E-A0EB-51E7B26740B1}"/>
          </ac:spMkLst>
        </pc:spChg>
        <pc:spChg chg="add del">
          <ac:chgData name="Jinhong Brejnholt (JINB)" userId="b8219c71-9da7-4a12-aded-a071d88b9102" providerId="ADAL" clId="{3753DE55-435D-49AE-990E-25B7DA358CB9}" dt="2024-04-07T14:37:38.695" v="1418" actId="26606"/>
          <ac:spMkLst>
            <pc:docMk/>
            <pc:sldMk cId="2824788251" sldId="652"/>
            <ac:spMk id="7187" creationId="{45D37F4E-DDB4-456B-97E0-9937730A039F}"/>
          </ac:spMkLst>
        </pc:spChg>
        <pc:spChg chg="add del">
          <ac:chgData name="Jinhong Brejnholt (JINB)" userId="b8219c71-9da7-4a12-aded-a071d88b9102" providerId="ADAL" clId="{3753DE55-435D-49AE-990E-25B7DA358CB9}" dt="2024-04-07T14:37:38.695" v="1418" actId="26606"/>
          <ac:spMkLst>
            <pc:docMk/>
            <pc:sldMk cId="2824788251" sldId="652"/>
            <ac:spMk id="7188" creationId="{B2DD41CD-8F47-4F56-AD12-4E2FF7696987}"/>
          </ac:spMkLst>
        </pc:spChg>
        <pc:spChg chg="add">
          <ac:chgData name="Jinhong Brejnholt (JINB)" userId="b8219c71-9da7-4a12-aded-a071d88b9102" providerId="ADAL" clId="{3753DE55-435D-49AE-990E-25B7DA358CB9}" dt="2024-04-07T14:37:38.695" v="1419" actId="26606"/>
          <ac:spMkLst>
            <pc:docMk/>
            <pc:sldMk cId="2824788251" sldId="652"/>
            <ac:spMk id="7190" creationId="{DBC6133C-0615-4CE4-9132-37E609A9BDFA}"/>
          </ac:spMkLst>
        </pc:spChg>
        <pc:spChg chg="add">
          <ac:chgData name="Jinhong Brejnholt (JINB)" userId="b8219c71-9da7-4a12-aded-a071d88b9102" providerId="ADAL" clId="{3753DE55-435D-49AE-990E-25B7DA358CB9}" dt="2024-04-07T14:37:38.695" v="1419" actId="26606"/>
          <ac:spMkLst>
            <pc:docMk/>
            <pc:sldMk cId="2824788251" sldId="652"/>
            <ac:spMk id="7191" creationId="{169CC832-2974-4E8D-90ED-3E2941BA7336}"/>
          </ac:spMkLst>
        </pc:spChg>
        <pc:spChg chg="add">
          <ac:chgData name="Jinhong Brejnholt (JINB)" userId="b8219c71-9da7-4a12-aded-a071d88b9102" providerId="ADAL" clId="{3753DE55-435D-49AE-990E-25B7DA358CB9}" dt="2024-04-07T14:37:38.695" v="1419" actId="26606"/>
          <ac:spMkLst>
            <pc:docMk/>
            <pc:sldMk cId="2824788251" sldId="652"/>
            <ac:spMk id="7192" creationId="{08980754-6F4B-43C9-B9BE-127B6BED6586}"/>
          </ac:spMkLst>
        </pc:spChg>
        <pc:spChg chg="add">
          <ac:chgData name="Jinhong Brejnholt (JINB)" userId="b8219c71-9da7-4a12-aded-a071d88b9102" providerId="ADAL" clId="{3753DE55-435D-49AE-990E-25B7DA358CB9}" dt="2024-04-07T14:37:38.695" v="1419" actId="26606"/>
          <ac:spMkLst>
            <pc:docMk/>
            <pc:sldMk cId="2824788251" sldId="652"/>
            <ac:spMk id="7193" creationId="{2C1BBA94-3F40-40AA-8BB9-E69E25E537C1}"/>
          </ac:spMkLst>
        </pc:spChg>
        <pc:grpChg chg="add del">
          <ac:chgData name="Jinhong Brejnholt (JINB)" userId="b8219c71-9da7-4a12-aded-a071d88b9102" providerId="ADAL" clId="{3753DE55-435D-49AE-990E-25B7DA358CB9}" dt="2024-04-07T14:37:36.804" v="1416" actId="26606"/>
          <ac:grpSpMkLst>
            <pc:docMk/>
            <pc:sldMk cId="2824788251" sldId="652"/>
            <ac:grpSpMk id="7182" creationId="{1DE889C7-FAD6-4397-98E2-05D503484459}"/>
          </ac:grpSpMkLst>
        </pc:grpChg>
        <pc:picChg chg="add mod">
          <ac:chgData name="Jinhong Brejnholt (JINB)" userId="b8219c71-9da7-4a12-aded-a071d88b9102" providerId="ADAL" clId="{3753DE55-435D-49AE-990E-25B7DA358CB9}" dt="2024-04-11T14:11:47.849" v="2527"/>
          <ac:picMkLst>
            <pc:docMk/>
            <pc:sldMk cId="2824788251" sldId="652"/>
            <ac:picMk id="4" creationId="{CBA2FBC2-7BC3-AA95-6E3C-460C116BA2E0}"/>
          </ac:picMkLst>
        </pc:picChg>
        <pc:picChg chg="add mod">
          <ac:chgData name="Jinhong Brejnholt (JINB)" userId="b8219c71-9da7-4a12-aded-a071d88b9102" providerId="ADAL" clId="{3753DE55-435D-49AE-990E-25B7DA358CB9}" dt="2024-04-14T19:41:31.577" v="2780"/>
          <ac:picMkLst>
            <pc:docMk/>
            <pc:sldMk cId="2824788251" sldId="652"/>
            <ac:picMk id="6" creationId="{F4094021-DCC3-BA3D-8684-CEBE85207FE9}"/>
          </ac:picMkLst>
        </pc:picChg>
        <pc:picChg chg="add mod">
          <ac:chgData name="Jinhong Brejnholt (JINB)" userId="b8219c71-9da7-4a12-aded-a071d88b9102" providerId="ADAL" clId="{3753DE55-435D-49AE-990E-25B7DA358CB9}" dt="2024-04-07T14:37:38.695" v="1419" actId="26606"/>
          <ac:picMkLst>
            <pc:docMk/>
            <pc:sldMk cId="2824788251" sldId="652"/>
            <ac:picMk id="7170" creationId="{A46B3AAF-2654-48B1-2905-AC54E66C0BAF}"/>
          </ac:picMkLst>
        </pc:picChg>
      </pc:sldChg>
      <pc:sldChg chg="addSp delSp modSp new add del mod ord setBg">
        <pc:chgData name="Jinhong Brejnholt (JINB)" userId="b8219c71-9da7-4a12-aded-a071d88b9102" providerId="ADAL" clId="{3753DE55-435D-49AE-990E-25B7DA358CB9}" dt="2024-04-11T13:09:45.037" v="2495" actId="47"/>
        <pc:sldMkLst>
          <pc:docMk/>
          <pc:sldMk cId="306404164" sldId="653"/>
        </pc:sldMkLst>
        <pc:spChg chg="mod ord">
          <ac:chgData name="Jinhong Brejnholt (JINB)" userId="b8219c71-9da7-4a12-aded-a071d88b9102" providerId="ADAL" clId="{3753DE55-435D-49AE-990E-25B7DA358CB9}" dt="2024-04-07T14:44:56.150" v="1584" actId="20577"/>
          <ac:spMkLst>
            <pc:docMk/>
            <pc:sldMk cId="306404164" sldId="653"/>
            <ac:spMk id="2" creationId="{A95A6B22-4240-19CB-240C-0018D11F6E12}"/>
          </ac:spMkLst>
        </pc:spChg>
        <pc:spChg chg="del">
          <ac:chgData name="Jinhong Brejnholt (JINB)" userId="b8219c71-9da7-4a12-aded-a071d88b9102" providerId="ADAL" clId="{3753DE55-435D-49AE-990E-25B7DA358CB9}" dt="2024-04-07T14:31:45.255" v="1341"/>
          <ac:spMkLst>
            <pc:docMk/>
            <pc:sldMk cId="306404164" sldId="653"/>
            <ac:spMk id="3" creationId="{2ECA3F95-66DA-1D42-54B2-C1A9096367DF}"/>
          </ac:spMkLst>
        </pc:spChg>
        <pc:spChg chg="add">
          <ac:chgData name="Jinhong Brejnholt (JINB)" userId="b8219c71-9da7-4a12-aded-a071d88b9102" providerId="ADAL" clId="{3753DE55-435D-49AE-990E-25B7DA358CB9}" dt="2024-04-07T14:31:48.099" v="1342" actId="26606"/>
          <ac:spMkLst>
            <pc:docMk/>
            <pc:sldMk cId="306404164" sldId="653"/>
            <ac:spMk id="6151" creationId="{37C89E4B-3C9F-44B9-8B86-D9E3D112D8EC}"/>
          </ac:spMkLst>
        </pc:spChg>
        <pc:picChg chg="add mod">
          <ac:chgData name="Jinhong Brejnholt (JINB)" userId="b8219c71-9da7-4a12-aded-a071d88b9102" providerId="ADAL" clId="{3753DE55-435D-49AE-990E-25B7DA358CB9}" dt="2024-04-09T19:48:57.943" v="2080"/>
          <ac:picMkLst>
            <pc:docMk/>
            <pc:sldMk cId="306404164" sldId="653"/>
            <ac:picMk id="3" creationId="{55D334A5-8A73-8142-4478-90FE7BE32C01}"/>
          </ac:picMkLst>
        </pc:picChg>
        <pc:picChg chg="add mod">
          <ac:chgData name="Jinhong Brejnholt (JINB)" userId="b8219c71-9da7-4a12-aded-a071d88b9102" providerId="ADAL" clId="{3753DE55-435D-49AE-990E-25B7DA358CB9}" dt="2024-04-07T14:31:48.099" v="1342" actId="26606"/>
          <ac:picMkLst>
            <pc:docMk/>
            <pc:sldMk cId="306404164" sldId="653"/>
            <ac:picMk id="6146" creationId="{006C92B9-3545-DF72-E0EE-37008676E608}"/>
          </ac:picMkLst>
        </pc:picChg>
        <pc:cxnChg chg="add">
          <ac:chgData name="Jinhong Brejnholt (JINB)" userId="b8219c71-9da7-4a12-aded-a071d88b9102" providerId="ADAL" clId="{3753DE55-435D-49AE-990E-25B7DA358CB9}" dt="2024-04-07T14:31:48.099" v="1342" actId="26606"/>
          <ac:cxnSpMkLst>
            <pc:docMk/>
            <pc:sldMk cId="306404164" sldId="653"/>
            <ac:cxnSpMk id="6153" creationId="{AA2EAA10-076F-46BD-8F0F-B9A2FB77A85C}"/>
          </ac:cxnSpMkLst>
        </pc:cxnChg>
        <pc:cxnChg chg="add">
          <ac:chgData name="Jinhong Brejnholt (JINB)" userId="b8219c71-9da7-4a12-aded-a071d88b9102" providerId="ADAL" clId="{3753DE55-435D-49AE-990E-25B7DA358CB9}" dt="2024-04-07T14:31:48.099" v="1342" actId="26606"/>
          <ac:cxnSpMkLst>
            <pc:docMk/>
            <pc:sldMk cId="306404164" sldId="653"/>
            <ac:cxnSpMk id="6155" creationId="{D891E407-403B-4764-86C9-33A56D3BCAA3}"/>
          </ac:cxnSpMkLst>
        </pc:cxnChg>
      </pc:sldChg>
      <pc:sldChg chg="addSp delSp modSp new mod setBg modNotesTx">
        <pc:chgData name="Jinhong Brejnholt (JINB)" userId="b8219c71-9da7-4a12-aded-a071d88b9102" providerId="ADAL" clId="{3753DE55-435D-49AE-990E-25B7DA358CB9}" dt="2024-04-14T19:41:33.968" v="2781"/>
        <pc:sldMkLst>
          <pc:docMk/>
          <pc:sldMk cId="1099621519" sldId="654"/>
        </pc:sldMkLst>
        <pc:spChg chg="mod">
          <ac:chgData name="Jinhong Brejnholt (JINB)" userId="b8219c71-9da7-4a12-aded-a071d88b9102" providerId="ADAL" clId="{3753DE55-435D-49AE-990E-25B7DA358CB9}" dt="2024-04-07T14:39:49.445" v="1466" actId="26606"/>
          <ac:spMkLst>
            <pc:docMk/>
            <pc:sldMk cId="1099621519" sldId="654"/>
            <ac:spMk id="2" creationId="{15905B08-EF55-0970-6DE5-CF04836777DF}"/>
          </ac:spMkLst>
        </pc:spChg>
        <pc:spChg chg="mod ord">
          <ac:chgData name="Jinhong Brejnholt (JINB)" userId="b8219c71-9da7-4a12-aded-a071d88b9102" providerId="ADAL" clId="{3753DE55-435D-49AE-990E-25B7DA358CB9}" dt="2024-04-07T15:02:29.468" v="1788" actId="20577"/>
          <ac:spMkLst>
            <pc:docMk/>
            <pc:sldMk cId="1099621519" sldId="654"/>
            <ac:spMk id="3" creationId="{756A15E3-3A04-266A-1AC1-07C18B2B2233}"/>
          </ac:spMkLst>
        </pc:spChg>
        <pc:spChg chg="add mod">
          <ac:chgData name="Jinhong Brejnholt (JINB)" userId="b8219c71-9da7-4a12-aded-a071d88b9102" providerId="ADAL" clId="{3753DE55-435D-49AE-990E-25B7DA358CB9}" dt="2024-04-14T19:41:33.968" v="2781"/>
          <ac:spMkLst>
            <pc:docMk/>
            <pc:sldMk cId="1099621519" sldId="654"/>
            <ac:spMk id="5" creationId="{159AA8A6-1B5E-AB66-0179-7D4F30DBDDE6}"/>
          </ac:spMkLst>
        </pc:spChg>
        <pc:spChg chg="add del">
          <ac:chgData name="Jinhong Brejnholt (JINB)" userId="b8219c71-9da7-4a12-aded-a071d88b9102" providerId="ADAL" clId="{3753DE55-435D-49AE-990E-25B7DA358CB9}" dt="2024-04-07T14:39:41.821" v="1459" actId="26606"/>
          <ac:spMkLst>
            <pc:docMk/>
            <pc:sldMk cId="1099621519" sldId="654"/>
            <ac:spMk id="8199" creationId="{2F687420-BEB4-45CD-8226-339BE553B8E6}"/>
          </ac:spMkLst>
        </pc:spChg>
        <pc:spChg chg="add del">
          <ac:chgData name="Jinhong Brejnholt (JINB)" userId="b8219c71-9da7-4a12-aded-a071d88b9102" providerId="ADAL" clId="{3753DE55-435D-49AE-990E-25B7DA358CB9}" dt="2024-04-07T14:39:41.821" v="1459" actId="26606"/>
          <ac:spMkLst>
            <pc:docMk/>
            <pc:sldMk cId="1099621519" sldId="654"/>
            <ac:spMk id="8201" creationId="{169CC832-2974-4E8D-90ED-3E2941BA7336}"/>
          </ac:spMkLst>
        </pc:spChg>
        <pc:spChg chg="add del">
          <ac:chgData name="Jinhong Brejnholt (JINB)" userId="b8219c71-9da7-4a12-aded-a071d88b9102" providerId="ADAL" clId="{3753DE55-435D-49AE-990E-25B7DA358CB9}" dt="2024-04-07T14:39:41.821" v="1459" actId="26606"/>
          <ac:spMkLst>
            <pc:docMk/>
            <pc:sldMk cId="1099621519" sldId="654"/>
            <ac:spMk id="8203" creationId="{55222F96-971A-4F90-B841-6BAB416C7AC1}"/>
          </ac:spMkLst>
        </pc:spChg>
        <pc:spChg chg="add del">
          <ac:chgData name="Jinhong Brejnholt (JINB)" userId="b8219c71-9da7-4a12-aded-a071d88b9102" providerId="ADAL" clId="{3753DE55-435D-49AE-990E-25B7DA358CB9}" dt="2024-04-07T14:39:41.821" v="1459" actId="26606"/>
          <ac:spMkLst>
            <pc:docMk/>
            <pc:sldMk cId="1099621519" sldId="654"/>
            <ac:spMk id="8205" creationId="{08980754-6F4B-43C9-B9BE-127B6BED6586}"/>
          </ac:spMkLst>
        </pc:spChg>
        <pc:spChg chg="add del">
          <ac:chgData name="Jinhong Brejnholt (JINB)" userId="b8219c71-9da7-4a12-aded-a071d88b9102" providerId="ADAL" clId="{3753DE55-435D-49AE-990E-25B7DA358CB9}" dt="2024-04-07T14:39:41.821" v="1459" actId="26606"/>
          <ac:spMkLst>
            <pc:docMk/>
            <pc:sldMk cId="1099621519" sldId="654"/>
            <ac:spMk id="8207" creationId="{2C1BBA94-3F40-40AA-8BB9-E69E25E537C1}"/>
          </ac:spMkLst>
        </pc:spChg>
        <pc:spChg chg="add del">
          <ac:chgData name="Jinhong Brejnholt (JINB)" userId="b8219c71-9da7-4a12-aded-a071d88b9102" providerId="ADAL" clId="{3753DE55-435D-49AE-990E-25B7DA358CB9}" dt="2024-04-07T14:39:44.945" v="1461" actId="26606"/>
          <ac:spMkLst>
            <pc:docMk/>
            <pc:sldMk cId="1099621519" sldId="654"/>
            <ac:spMk id="8209" creationId="{058A14AF-9FB5-4CC7-BA35-E8E85D3EDF0E}"/>
          </ac:spMkLst>
        </pc:spChg>
        <pc:spChg chg="add del">
          <ac:chgData name="Jinhong Brejnholt (JINB)" userId="b8219c71-9da7-4a12-aded-a071d88b9102" providerId="ADAL" clId="{3753DE55-435D-49AE-990E-25B7DA358CB9}" dt="2024-04-07T14:39:44.945" v="1461" actId="26606"/>
          <ac:spMkLst>
            <pc:docMk/>
            <pc:sldMk cId="1099621519" sldId="654"/>
            <ac:spMk id="8210" creationId="{3A9A4357-BD1D-4622-A4FE-766E6AB8DE84}"/>
          </ac:spMkLst>
        </pc:spChg>
        <pc:spChg chg="add del">
          <ac:chgData name="Jinhong Brejnholt (JINB)" userId="b8219c71-9da7-4a12-aded-a071d88b9102" providerId="ADAL" clId="{3753DE55-435D-49AE-990E-25B7DA358CB9}" dt="2024-04-07T14:39:44.945" v="1461" actId="26606"/>
          <ac:spMkLst>
            <pc:docMk/>
            <pc:sldMk cId="1099621519" sldId="654"/>
            <ac:spMk id="8211" creationId="{E659831F-0D9A-4C63-9EBB-8435B85A440F}"/>
          </ac:spMkLst>
        </pc:spChg>
        <pc:spChg chg="add del">
          <ac:chgData name="Jinhong Brejnholt (JINB)" userId="b8219c71-9da7-4a12-aded-a071d88b9102" providerId="ADAL" clId="{3753DE55-435D-49AE-990E-25B7DA358CB9}" dt="2024-04-07T14:39:44.945" v="1461" actId="26606"/>
          <ac:spMkLst>
            <pc:docMk/>
            <pc:sldMk cId="1099621519" sldId="654"/>
            <ac:spMk id="8212" creationId="{E6995CE5-F890-4ABA-82A2-26507CE8D2A3}"/>
          </ac:spMkLst>
        </pc:spChg>
        <pc:spChg chg="add del">
          <ac:chgData name="Jinhong Brejnholt (JINB)" userId="b8219c71-9da7-4a12-aded-a071d88b9102" providerId="ADAL" clId="{3753DE55-435D-49AE-990E-25B7DA358CB9}" dt="2024-04-07T14:39:47.930" v="1463" actId="26606"/>
          <ac:spMkLst>
            <pc:docMk/>
            <pc:sldMk cId="1099621519" sldId="654"/>
            <ac:spMk id="8214" creationId="{2B97F24A-32CE-4C1C-A50D-3016B394DCFB}"/>
          </ac:spMkLst>
        </pc:spChg>
        <pc:spChg chg="add del">
          <ac:chgData name="Jinhong Brejnholt (JINB)" userId="b8219c71-9da7-4a12-aded-a071d88b9102" providerId="ADAL" clId="{3753DE55-435D-49AE-990E-25B7DA358CB9}" dt="2024-04-07T14:39:47.930" v="1463" actId="26606"/>
          <ac:spMkLst>
            <pc:docMk/>
            <pc:sldMk cId="1099621519" sldId="654"/>
            <ac:spMk id="8215" creationId="{CD8B4F24-440B-49E9-B85D-733523DC064B}"/>
          </ac:spMkLst>
        </pc:spChg>
        <pc:spChg chg="add del">
          <ac:chgData name="Jinhong Brejnholt (JINB)" userId="b8219c71-9da7-4a12-aded-a071d88b9102" providerId="ADAL" clId="{3753DE55-435D-49AE-990E-25B7DA358CB9}" dt="2024-04-07T14:39:49.445" v="1465" actId="26606"/>
          <ac:spMkLst>
            <pc:docMk/>
            <pc:sldMk cId="1099621519" sldId="654"/>
            <ac:spMk id="8217" creationId="{F13C74B1-5B17-4795-BED0-7140497B445A}"/>
          </ac:spMkLst>
        </pc:spChg>
        <pc:spChg chg="add del">
          <ac:chgData name="Jinhong Brejnholt (JINB)" userId="b8219c71-9da7-4a12-aded-a071d88b9102" providerId="ADAL" clId="{3753DE55-435D-49AE-990E-25B7DA358CB9}" dt="2024-04-07T14:39:49.445" v="1465" actId="26606"/>
          <ac:spMkLst>
            <pc:docMk/>
            <pc:sldMk cId="1099621519" sldId="654"/>
            <ac:spMk id="8218" creationId="{D4974D33-8DC5-464E-8C6D-BE58F0669C17}"/>
          </ac:spMkLst>
        </pc:spChg>
        <pc:spChg chg="add">
          <ac:chgData name="Jinhong Brejnholt (JINB)" userId="b8219c71-9da7-4a12-aded-a071d88b9102" providerId="ADAL" clId="{3753DE55-435D-49AE-990E-25B7DA358CB9}" dt="2024-04-07T14:39:49.445" v="1466" actId="26606"/>
          <ac:spMkLst>
            <pc:docMk/>
            <pc:sldMk cId="1099621519" sldId="654"/>
            <ac:spMk id="8220" creationId="{04812C46-200A-4DEB-A05E-3ED6C68C2387}"/>
          </ac:spMkLst>
        </pc:spChg>
        <pc:spChg chg="add">
          <ac:chgData name="Jinhong Brejnholt (JINB)" userId="b8219c71-9da7-4a12-aded-a071d88b9102" providerId="ADAL" clId="{3753DE55-435D-49AE-990E-25B7DA358CB9}" dt="2024-04-07T14:39:49.445" v="1466" actId="26606"/>
          <ac:spMkLst>
            <pc:docMk/>
            <pc:sldMk cId="1099621519" sldId="654"/>
            <ac:spMk id="8221" creationId="{D1EA859B-E555-4109-94F3-6700E046E008}"/>
          </ac:spMkLst>
        </pc:spChg>
        <pc:picChg chg="add mod">
          <ac:chgData name="Jinhong Brejnholt (JINB)" userId="b8219c71-9da7-4a12-aded-a071d88b9102" providerId="ADAL" clId="{3753DE55-435D-49AE-990E-25B7DA358CB9}" dt="2024-04-09T19:49:25.884" v="2083"/>
          <ac:picMkLst>
            <pc:docMk/>
            <pc:sldMk cId="1099621519" sldId="654"/>
            <ac:picMk id="4" creationId="{3CEE9A79-4239-B77B-6CD9-9A933E5F4232}"/>
          </ac:picMkLst>
        </pc:picChg>
        <pc:picChg chg="add mod">
          <ac:chgData name="Jinhong Brejnholt (JINB)" userId="b8219c71-9da7-4a12-aded-a071d88b9102" providerId="ADAL" clId="{3753DE55-435D-49AE-990E-25B7DA358CB9}" dt="2024-04-14T19:41:33.968" v="2781"/>
          <ac:picMkLst>
            <pc:docMk/>
            <pc:sldMk cId="1099621519" sldId="654"/>
            <ac:picMk id="6" creationId="{CE4E314B-078F-8DF0-E731-5820F3A86721}"/>
          </ac:picMkLst>
        </pc:picChg>
        <pc:picChg chg="add mod ord">
          <ac:chgData name="Jinhong Brejnholt (JINB)" userId="b8219c71-9da7-4a12-aded-a071d88b9102" providerId="ADAL" clId="{3753DE55-435D-49AE-990E-25B7DA358CB9}" dt="2024-04-07T14:39:49.445" v="1466" actId="26606"/>
          <ac:picMkLst>
            <pc:docMk/>
            <pc:sldMk cId="1099621519" sldId="654"/>
            <ac:picMk id="8194" creationId="{40D35C13-72D7-3006-0FDD-5544C12D53C0}"/>
          </ac:picMkLst>
        </pc:picChg>
      </pc:sldChg>
      <pc:sldChg chg="addSp delSp modSp add del mod ord setBg delDesignElem">
        <pc:chgData name="Jinhong Brejnholt (JINB)" userId="b8219c71-9da7-4a12-aded-a071d88b9102" providerId="ADAL" clId="{3753DE55-435D-49AE-990E-25B7DA358CB9}" dt="2024-04-07T14:41:40.415" v="1516" actId="47"/>
        <pc:sldMkLst>
          <pc:docMk/>
          <pc:sldMk cId="3544365959" sldId="655"/>
        </pc:sldMkLst>
        <pc:spChg chg="mod">
          <ac:chgData name="Jinhong Brejnholt (JINB)" userId="b8219c71-9da7-4a12-aded-a071d88b9102" providerId="ADAL" clId="{3753DE55-435D-49AE-990E-25B7DA358CB9}" dt="2024-04-07T14:41:01.664" v="1506" actId="26606"/>
          <ac:spMkLst>
            <pc:docMk/>
            <pc:sldMk cId="3544365959" sldId="655"/>
            <ac:spMk id="2" creationId="{D28D214F-C1AC-9560-D2A4-DFDFFD59FB90}"/>
          </ac:spMkLst>
        </pc:spChg>
        <pc:spChg chg="mod">
          <ac:chgData name="Jinhong Brejnholt (JINB)" userId="b8219c71-9da7-4a12-aded-a071d88b9102" providerId="ADAL" clId="{3753DE55-435D-49AE-990E-25B7DA358CB9}" dt="2024-04-07T14:41:01.664" v="1506" actId="26606"/>
          <ac:spMkLst>
            <pc:docMk/>
            <pc:sldMk cId="3544365959" sldId="655"/>
            <ac:spMk id="3" creationId="{77BEA9EE-7850-4E19-51B7-02F65A1F5CF7}"/>
          </ac:spMkLst>
        </pc:spChg>
        <pc:spChg chg="del">
          <ac:chgData name="Jinhong Brejnholt (JINB)" userId="b8219c71-9da7-4a12-aded-a071d88b9102" providerId="ADAL" clId="{3753DE55-435D-49AE-990E-25B7DA358CB9}" dt="2024-04-07T14:39:57.070" v="1468"/>
          <ac:spMkLst>
            <pc:docMk/>
            <pc:sldMk cId="3544365959" sldId="655"/>
            <ac:spMk id="7179" creationId="{55222F96-971A-4F90-B841-6BAB416C7AC1}"/>
          </ac:spMkLst>
        </pc:spChg>
        <pc:spChg chg="del">
          <ac:chgData name="Jinhong Brejnholt (JINB)" userId="b8219c71-9da7-4a12-aded-a071d88b9102" providerId="ADAL" clId="{3753DE55-435D-49AE-990E-25B7DA358CB9}" dt="2024-04-07T14:39:57.070" v="1468"/>
          <ac:spMkLst>
            <pc:docMk/>
            <pc:sldMk cId="3544365959" sldId="655"/>
            <ac:spMk id="7190" creationId="{DBC6133C-0615-4CE4-9132-37E609A9BDFA}"/>
          </ac:spMkLst>
        </pc:spChg>
        <pc:spChg chg="del">
          <ac:chgData name="Jinhong Brejnholt (JINB)" userId="b8219c71-9da7-4a12-aded-a071d88b9102" providerId="ADAL" clId="{3753DE55-435D-49AE-990E-25B7DA358CB9}" dt="2024-04-07T14:39:57.070" v="1468"/>
          <ac:spMkLst>
            <pc:docMk/>
            <pc:sldMk cId="3544365959" sldId="655"/>
            <ac:spMk id="7191" creationId="{169CC832-2974-4E8D-90ED-3E2941BA7336}"/>
          </ac:spMkLst>
        </pc:spChg>
        <pc:spChg chg="del">
          <ac:chgData name="Jinhong Brejnholt (JINB)" userId="b8219c71-9da7-4a12-aded-a071d88b9102" providerId="ADAL" clId="{3753DE55-435D-49AE-990E-25B7DA358CB9}" dt="2024-04-07T14:39:57.070" v="1468"/>
          <ac:spMkLst>
            <pc:docMk/>
            <pc:sldMk cId="3544365959" sldId="655"/>
            <ac:spMk id="7192" creationId="{08980754-6F4B-43C9-B9BE-127B6BED6586}"/>
          </ac:spMkLst>
        </pc:spChg>
        <pc:spChg chg="del">
          <ac:chgData name="Jinhong Brejnholt (JINB)" userId="b8219c71-9da7-4a12-aded-a071d88b9102" providerId="ADAL" clId="{3753DE55-435D-49AE-990E-25B7DA358CB9}" dt="2024-04-07T14:39:57.070" v="1468"/>
          <ac:spMkLst>
            <pc:docMk/>
            <pc:sldMk cId="3544365959" sldId="655"/>
            <ac:spMk id="7193" creationId="{2C1BBA94-3F40-40AA-8BB9-E69E25E537C1}"/>
          </ac:spMkLst>
        </pc:spChg>
        <pc:spChg chg="add del">
          <ac:chgData name="Jinhong Brejnholt (JINB)" userId="b8219c71-9da7-4a12-aded-a071d88b9102" providerId="ADAL" clId="{3753DE55-435D-49AE-990E-25B7DA358CB9}" dt="2024-04-07T14:41:01.664" v="1506" actId="26606"/>
          <ac:spMkLst>
            <pc:docMk/>
            <pc:sldMk cId="3544365959" sldId="655"/>
            <ac:spMk id="9223" creationId="{058A14AF-9FB5-4CC7-BA35-E8E85D3EDF0E}"/>
          </ac:spMkLst>
        </pc:spChg>
        <pc:spChg chg="add del">
          <ac:chgData name="Jinhong Brejnholt (JINB)" userId="b8219c71-9da7-4a12-aded-a071d88b9102" providerId="ADAL" clId="{3753DE55-435D-49AE-990E-25B7DA358CB9}" dt="2024-04-07T14:41:01.664" v="1506" actId="26606"/>
          <ac:spMkLst>
            <pc:docMk/>
            <pc:sldMk cId="3544365959" sldId="655"/>
            <ac:spMk id="9225" creationId="{3A9A4357-BD1D-4622-A4FE-766E6AB8DE84}"/>
          </ac:spMkLst>
        </pc:spChg>
        <pc:spChg chg="add del">
          <ac:chgData name="Jinhong Brejnholt (JINB)" userId="b8219c71-9da7-4a12-aded-a071d88b9102" providerId="ADAL" clId="{3753DE55-435D-49AE-990E-25B7DA358CB9}" dt="2024-04-07T14:41:01.664" v="1506" actId="26606"/>
          <ac:spMkLst>
            <pc:docMk/>
            <pc:sldMk cId="3544365959" sldId="655"/>
            <ac:spMk id="9227" creationId="{E659831F-0D9A-4C63-9EBB-8435B85A440F}"/>
          </ac:spMkLst>
        </pc:spChg>
        <pc:spChg chg="add del">
          <ac:chgData name="Jinhong Brejnholt (JINB)" userId="b8219c71-9da7-4a12-aded-a071d88b9102" providerId="ADAL" clId="{3753DE55-435D-49AE-990E-25B7DA358CB9}" dt="2024-04-07T14:41:01.664" v="1506" actId="26606"/>
          <ac:spMkLst>
            <pc:docMk/>
            <pc:sldMk cId="3544365959" sldId="655"/>
            <ac:spMk id="9229" creationId="{E6995CE5-F890-4ABA-82A2-26507CE8D2A3}"/>
          </ac:spMkLst>
        </pc:spChg>
        <pc:picChg chg="del">
          <ac:chgData name="Jinhong Brejnholt (JINB)" userId="b8219c71-9da7-4a12-aded-a071d88b9102" providerId="ADAL" clId="{3753DE55-435D-49AE-990E-25B7DA358CB9}" dt="2024-04-07T14:40:47.687" v="1502" actId="478"/>
          <ac:picMkLst>
            <pc:docMk/>
            <pc:sldMk cId="3544365959" sldId="655"/>
            <ac:picMk id="7170" creationId="{A46B3AAF-2654-48B1-2905-AC54E66C0BAF}"/>
          </ac:picMkLst>
        </pc:picChg>
        <pc:picChg chg="add del mod">
          <ac:chgData name="Jinhong Brejnholt (JINB)" userId="b8219c71-9da7-4a12-aded-a071d88b9102" providerId="ADAL" clId="{3753DE55-435D-49AE-990E-25B7DA358CB9}" dt="2024-04-07T14:41:14.049" v="1510" actId="21"/>
          <ac:picMkLst>
            <pc:docMk/>
            <pc:sldMk cId="3544365959" sldId="655"/>
            <ac:picMk id="9218" creationId="{829D77F4-26EF-88DE-AD92-7961F295C954}"/>
          </ac:picMkLst>
        </pc:picChg>
      </pc:sldChg>
      <pc:sldChg chg="addSp delSp modSp add mod ord">
        <pc:chgData name="Jinhong Brejnholt (JINB)" userId="b8219c71-9da7-4a12-aded-a071d88b9102" providerId="ADAL" clId="{3753DE55-435D-49AE-990E-25B7DA358CB9}" dt="2024-04-14T19:41:50.765" v="2789" actId="1036"/>
        <pc:sldMkLst>
          <pc:docMk/>
          <pc:sldMk cId="3013492951" sldId="656"/>
        </pc:sldMkLst>
        <pc:spChg chg="mod">
          <ac:chgData name="Jinhong Brejnholt (JINB)" userId="b8219c71-9da7-4a12-aded-a071d88b9102" providerId="ADAL" clId="{3753DE55-435D-49AE-990E-25B7DA358CB9}" dt="2024-04-07T14:47:01.338" v="1624" actId="20577"/>
          <ac:spMkLst>
            <pc:docMk/>
            <pc:sldMk cId="3013492951" sldId="656"/>
            <ac:spMk id="3" creationId="{77BEA9EE-7850-4E19-51B7-02F65A1F5CF7}"/>
          </ac:spMkLst>
        </pc:spChg>
        <pc:spChg chg="add mod">
          <ac:chgData name="Jinhong Brejnholt (JINB)" userId="b8219c71-9da7-4a12-aded-a071d88b9102" providerId="ADAL" clId="{3753DE55-435D-49AE-990E-25B7DA358CB9}" dt="2024-04-14T19:41:50.765" v="2789" actId="1036"/>
          <ac:spMkLst>
            <pc:docMk/>
            <pc:sldMk cId="3013492951" sldId="656"/>
            <ac:spMk id="5" creationId="{F4CB796A-6899-2DC0-114A-4A9536817723}"/>
          </ac:spMkLst>
        </pc:spChg>
        <pc:picChg chg="add mod">
          <ac:chgData name="Jinhong Brejnholt (JINB)" userId="b8219c71-9da7-4a12-aded-a071d88b9102" providerId="ADAL" clId="{3753DE55-435D-49AE-990E-25B7DA358CB9}" dt="2024-04-09T19:49:27.446" v="2084"/>
          <ac:picMkLst>
            <pc:docMk/>
            <pc:sldMk cId="3013492951" sldId="656"/>
            <ac:picMk id="4" creationId="{7E75750A-968C-D23C-090D-185AFF42136E}"/>
          </ac:picMkLst>
        </pc:picChg>
        <pc:picChg chg="add mod">
          <ac:chgData name="Jinhong Brejnholt (JINB)" userId="b8219c71-9da7-4a12-aded-a071d88b9102" providerId="ADAL" clId="{3753DE55-435D-49AE-990E-25B7DA358CB9}" dt="2024-04-14T19:41:50.765" v="2789" actId="1036"/>
          <ac:picMkLst>
            <pc:docMk/>
            <pc:sldMk cId="3013492951" sldId="656"/>
            <ac:picMk id="6" creationId="{B4499D5B-2104-E7B9-80AD-B562BC53DF35}"/>
          </ac:picMkLst>
        </pc:picChg>
        <pc:picChg chg="del">
          <ac:chgData name="Jinhong Brejnholt (JINB)" userId="b8219c71-9da7-4a12-aded-a071d88b9102" providerId="ADAL" clId="{3753DE55-435D-49AE-990E-25B7DA358CB9}" dt="2024-04-07T14:41:16.320" v="1511" actId="478"/>
          <ac:picMkLst>
            <pc:docMk/>
            <pc:sldMk cId="3013492951" sldId="656"/>
            <ac:picMk id="7170" creationId="{A46B3AAF-2654-48B1-2905-AC54E66C0BAF}"/>
          </ac:picMkLst>
        </pc:picChg>
        <pc:picChg chg="add mod">
          <ac:chgData name="Jinhong Brejnholt (JINB)" userId="b8219c71-9da7-4a12-aded-a071d88b9102" providerId="ADAL" clId="{3753DE55-435D-49AE-990E-25B7DA358CB9}" dt="2024-04-07T14:41:23.899" v="1513" actId="1076"/>
          <ac:picMkLst>
            <pc:docMk/>
            <pc:sldMk cId="3013492951" sldId="656"/>
            <ac:picMk id="9218" creationId="{829D77F4-26EF-88DE-AD92-7961F295C954}"/>
          </ac:picMkLst>
        </pc:picChg>
      </pc:sldChg>
      <pc:sldChg chg="addSp delSp modSp add mod ord">
        <pc:chgData name="Jinhong Brejnholt (JINB)" userId="b8219c71-9da7-4a12-aded-a071d88b9102" providerId="ADAL" clId="{3753DE55-435D-49AE-990E-25B7DA358CB9}" dt="2024-04-14T19:41:36.858" v="2783"/>
        <pc:sldMkLst>
          <pc:docMk/>
          <pc:sldMk cId="3079285871" sldId="657"/>
        </pc:sldMkLst>
        <pc:spChg chg="mod">
          <ac:chgData name="Jinhong Brejnholt (JINB)" userId="b8219c71-9da7-4a12-aded-a071d88b9102" providerId="ADAL" clId="{3753DE55-435D-49AE-990E-25B7DA358CB9}" dt="2024-04-07T14:47:08.906" v="1625" actId="20577"/>
          <ac:spMkLst>
            <pc:docMk/>
            <pc:sldMk cId="3079285871" sldId="657"/>
            <ac:spMk id="2" creationId="{15905B08-EF55-0970-6DE5-CF04836777DF}"/>
          </ac:spMkLst>
        </pc:spChg>
        <pc:spChg chg="mod ord">
          <ac:chgData name="Jinhong Brejnholt (JINB)" userId="b8219c71-9da7-4a12-aded-a071d88b9102" providerId="ADAL" clId="{3753DE55-435D-49AE-990E-25B7DA358CB9}" dt="2024-04-07T14:43:40.884" v="1568" actId="20577"/>
          <ac:spMkLst>
            <pc:docMk/>
            <pc:sldMk cId="3079285871" sldId="657"/>
            <ac:spMk id="3" creationId="{756A15E3-3A04-266A-1AC1-07C18B2B2233}"/>
          </ac:spMkLst>
        </pc:spChg>
        <pc:spChg chg="add mod">
          <ac:chgData name="Jinhong Brejnholt (JINB)" userId="b8219c71-9da7-4a12-aded-a071d88b9102" providerId="ADAL" clId="{3753DE55-435D-49AE-990E-25B7DA358CB9}" dt="2024-04-14T19:41:36.858" v="2783"/>
          <ac:spMkLst>
            <pc:docMk/>
            <pc:sldMk cId="3079285871" sldId="657"/>
            <ac:spMk id="6" creationId="{A9FCAB3F-BFFA-1D13-2DBF-FF594F10C047}"/>
          </ac:spMkLst>
        </pc:spChg>
        <pc:spChg chg="add del">
          <ac:chgData name="Jinhong Brejnholt (JINB)" userId="b8219c71-9da7-4a12-aded-a071d88b9102" providerId="ADAL" clId="{3753DE55-435D-49AE-990E-25B7DA358CB9}" dt="2024-04-07T14:43:13.446" v="1528" actId="26606"/>
          <ac:spMkLst>
            <pc:docMk/>
            <pc:sldMk cId="3079285871" sldId="657"/>
            <ac:spMk id="8220" creationId="{04812C46-200A-4DEB-A05E-3ED6C68C2387}"/>
          </ac:spMkLst>
        </pc:spChg>
        <pc:spChg chg="add del">
          <ac:chgData name="Jinhong Brejnholt (JINB)" userId="b8219c71-9da7-4a12-aded-a071d88b9102" providerId="ADAL" clId="{3753DE55-435D-49AE-990E-25B7DA358CB9}" dt="2024-04-07T14:43:13.446" v="1528" actId="26606"/>
          <ac:spMkLst>
            <pc:docMk/>
            <pc:sldMk cId="3079285871" sldId="657"/>
            <ac:spMk id="8221" creationId="{D1EA859B-E555-4109-94F3-6700E046E008}"/>
          </ac:spMkLst>
        </pc:spChg>
        <pc:spChg chg="add del">
          <ac:chgData name="Jinhong Brejnholt (JINB)" userId="b8219c71-9da7-4a12-aded-a071d88b9102" providerId="ADAL" clId="{3753DE55-435D-49AE-990E-25B7DA358CB9}" dt="2024-04-07T14:43:13.446" v="1527" actId="26606"/>
          <ac:spMkLst>
            <pc:docMk/>
            <pc:sldMk cId="3079285871" sldId="657"/>
            <ac:spMk id="8226" creationId="{B1595A09-E336-4D1B-9B3A-06A2287A54E2}"/>
          </ac:spMkLst>
        </pc:spChg>
        <pc:spChg chg="add del">
          <ac:chgData name="Jinhong Brejnholt (JINB)" userId="b8219c71-9da7-4a12-aded-a071d88b9102" providerId="ADAL" clId="{3753DE55-435D-49AE-990E-25B7DA358CB9}" dt="2024-04-07T14:43:13.446" v="1527" actId="26606"/>
          <ac:spMkLst>
            <pc:docMk/>
            <pc:sldMk cId="3079285871" sldId="657"/>
            <ac:spMk id="8228" creationId="{3540989C-C7B8-473B-BF87-6F2DA6A90006}"/>
          </ac:spMkLst>
        </pc:spChg>
        <pc:picChg chg="add mod">
          <ac:chgData name="Jinhong Brejnholt (JINB)" userId="b8219c71-9da7-4a12-aded-a071d88b9102" providerId="ADAL" clId="{3753DE55-435D-49AE-990E-25B7DA358CB9}" dt="2024-04-07T14:43:13.446" v="1528" actId="26606"/>
          <ac:picMkLst>
            <pc:docMk/>
            <pc:sldMk cId="3079285871" sldId="657"/>
            <ac:picMk id="4" creationId="{A5F93B09-C313-2B49-904F-76E1C1873F9C}"/>
          </ac:picMkLst>
        </pc:picChg>
        <pc:picChg chg="add mod">
          <ac:chgData name="Jinhong Brejnholt (JINB)" userId="b8219c71-9da7-4a12-aded-a071d88b9102" providerId="ADAL" clId="{3753DE55-435D-49AE-990E-25B7DA358CB9}" dt="2024-04-09T19:49:29.119" v="2085"/>
          <ac:picMkLst>
            <pc:docMk/>
            <pc:sldMk cId="3079285871" sldId="657"/>
            <ac:picMk id="5" creationId="{0ACC41FF-9788-7B10-B7BA-0EA6D1CE6253}"/>
          </ac:picMkLst>
        </pc:picChg>
        <pc:picChg chg="add mod">
          <ac:chgData name="Jinhong Brejnholt (JINB)" userId="b8219c71-9da7-4a12-aded-a071d88b9102" providerId="ADAL" clId="{3753DE55-435D-49AE-990E-25B7DA358CB9}" dt="2024-04-14T19:41:36.858" v="2783"/>
          <ac:picMkLst>
            <pc:docMk/>
            <pc:sldMk cId="3079285871" sldId="657"/>
            <ac:picMk id="7" creationId="{E43F7E24-5833-9763-C236-254DD0283F29}"/>
          </ac:picMkLst>
        </pc:picChg>
        <pc:picChg chg="del">
          <ac:chgData name="Jinhong Brejnholt (JINB)" userId="b8219c71-9da7-4a12-aded-a071d88b9102" providerId="ADAL" clId="{3753DE55-435D-49AE-990E-25B7DA358CB9}" dt="2024-04-07T14:42:54.634" v="1524" actId="478"/>
          <ac:picMkLst>
            <pc:docMk/>
            <pc:sldMk cId="3079285871" sldId="657"/>
            <ac:picMk id="8194" creationId="{40D35C13-72D7-3006-0FDD-5544C12D53C0}"/>
          </ac:picMkLst>
        </pc:picChg>
      </pc:sldChg>
      <pc:sldChg chg="addSp delSp modSp add mod ord">
        <pc:chgData name="Jinhong Brejnholt (JINB)" userId="b8219c71-9da7-4a12-aded-a071d88b9102" providerId="ADAL" clId="{3753DE55-435D-49AE-990E-25B7DA358CB9}" dt="2024-04-14T19:41:55.859" v="2793" actId="1036"/>
        <pc:sldMkLst>
          <pc:docMk/>
          <pc:sldMk cId="1249568" sldId="658"/>
        </pc:sldMkLst>
        <pc:spChg chg="mod">
          <ac:chgData name="Jinhong Brejnholt (JINB)" userId="b8219c71-9da7-4a12-aded-a071d88b9102" providerId="ADAL" clId="{3753DE55-435D-49AE-990E-25B7DA358CB9}" dt="2024-04-07T14:55:06.841" v="1632" actId="26606"/>
          <ac:spMkLst>
            <pc:docMk/>
            <pc:sldMk cId="1249568" sldId="658"/>
            <ac:spMk id="3" creationId="{77BEA9EE-7850-4E19-51B7-02F65A1F5CF7}"/>
          </ac:spMkLst>
        </pc:spChg>
        <pc:spChg chg="add mod">
          <ac:chgData name="Jinhong Brejnholt (JINB)" userId="b8219c71-9da7-4a12-aded-a071d88b9102" providerId="ADAL" clId="{3753DE55-435D-49AE-990E-25B7DA358CB9}" dt="2024-04-14T19:41:55.859" v="2793" actId="1036"/>
          <ac:spMkLst>
            <pc:docMk/>
            <pc:sldMk cId="1249568" sldId="658"/>
            <ac:spMk id="5" creationId="{C8F4ACE8-E8DD-505E-0B71-B532B091339F}"/>
          </ac:spMkLst>
        </pc:spChg>
        <pc:spChg chg="add mod">
          <ac:chgData name="Jinhong Brejnholt (JINB)" userId="b8219c71-9da7-4a12-aded-a071d88b9102" providerId="ADAL" clId="{3753DE55-435D-49AE-990E-25B7DA358CB9}" dt="2024-04-14T19:41:39.609" v="2785"/>
          <ac:spMkLst>
            <pc:docMk/>
            <pc:sldMk cId="1249568" sldId="658"/>
            <ac:spMk id="7" creationId="{26F30DE1-C814-9DC7-4891-226ED2657C93}"/>
          </ac:spMkLst>
        </pc:spChg>
        <pc:spChg chg="del">
          <ac:chgData name="Jinhong Brejnholt (JINB)" userId="b8219c71-9da7-4a12-aded-a071d88b9102" providerId="ADAL" clId="{3753DE55-435D-49AE-990E-25B7DA358CB9}" dt="2024-04-07T14:55:06.841" v="1632" actId="26606"/>
          <ac:spMkLst>
            <pc:docMk/>
            <pc:sldMk cId="1249568" sldId="658"/>
            <ac:spMk id="7179" creationId="{55222F96-971A-4F90-B841-6BAB416C7AC1}"/>
          </ac:spMkLst>
        </pc:spChg>
        <pc:spChg chg="del">
          <ac:chgData name="Jinhong Brejnholt (JINB)" userId="b8219c71-9da7-4a12-aded-a071d88b9102" providerId="ADAL" clId="{3753DE55-435D-49AE-990E-25B7DA358CB9}" dt="2024-04-07T14:55:06.841" v="1632" actId="26606"/>
          <ac:spMkLst>
            <pc:docMk/>
            <pc:sldMk cId="1249568" sldId="658"/>
            <ac:spMk id="7190" creationId="{DBC6133C-0615-4CE4-9132-37E609A9BDFA}"/>
          </ac:spMkLst>
        </pc:spChg>
        <pc:spChg chg="del">
          <ac:chgData name="Jinhong Brejnholt (JINB)" userId="b8219c71-9da7-4a12-aded-a071d88b9102" providerId="ADAL" clId="{3753DE55-435D-49AE-990E-25B7DA358CB9}" dt="2024-04-07T14:55:06.841" v="1632" actId="26606"/>
          <ac:spMkLst>
            <pc:docMk/>
            <pc:sldMk cId="1249568" sldId="658"/>
            <ac:spMk id="7191" creationId="{169CC832-2974-4E8D-90ED-3E2941BA7336}"/>
          </ac:spMkLst>
        </pc:spChg>
        <pc:spChg chg="del">
          <ac:chgData name="Jinhong Brejnholt (JINB)" userId="b8219c71-9da7-4a12-aded-a071d88b9102" providerId="ADAL" clId="{3753DE55-435D-49AE-990E-25B7DA358CB9}" dt="2024-04-07T14:55:06.841" v="1632" actId="26606"/>
          <ac:spMkLst>
            <pc:docMk/>
            <pc:sldMk cId="1249568" sldId="658"/>
            <ac:spMk id="7192" creationId="{08980754-6F4B-43C9-B9BE-127B6BED6586}"/>
          </ac:spMkLst>
        </pc:spChg>
        <pc:spChg chg="del">
          <ac:chgData name="Jinhong Brejnholt (JINB)" userId="b8219c71-9da7-4a12-aded-a071d88b9102" providerId="ADAL" clId="{3753DE55-435D-49AE-990E-25B7DA358CB9}" dt="2024-04-07T14:55:06.841" v="1632" actId="26606"/>
          <ac:spMkLst>
            <pc:docMk/>
            <pc:sldMk cId="1249568" sldId="658"/>
            <ac:spMk id="7193" creationId="{2C1BBA94-3F40-40AA-8BB9-E69E25E537C1}"/>
          </ac:spMkLst>
        </pc:spChg>
        <pc:spChg chg="add del">
          <ac:chgData name="Jinhong Brejnholt (JINB)" userId="b8219c71-9da7-4a12-aded-a071d88b9102" providerId="ADAL" clId="{3753DE55-435D-49AE-990E-25B7DA358CB9}" dt="2024-04-07T14:57:43.576" v="1638" actId="26606"/>
          <ac:spMkLst>
            <pc:docMk/>
            <pc:sldMk cId="1249568" sldId="658"/>
            <ac:spMk id="10247" creationId="{DBC6133C-0615-4CE4-9132-37E609A9BDFA}"/>
          </ac:spMkLst>
        </pc:spChg>
        <pc:spChg chg="add del">
          <ac:chgData name="Jinhong Brejnholt (JINB)" userId="b8219c71-9da7-4a12-aded-a071d88b9102" providerId="ADAL" clId="{3753DE55-435D-49AE-990E-25B7DA358CB9}" dt="2024-04-07T14:57:43.576" v="1638" actId="26606"/>
          <ac:spMkLst>
            <pc:docMk/>
            <pc:sldMk cId="1249568" sldId="658"/>
            <ac:spMk id="10249" creationId="{169CC832-2974-4E8D-90ED-3E2941BA7336}"/>
          </ac:spMkLst>
        </pc:spChg>
        <pc:spChg chg="add del">
          <ac:chgData name="Jinhong Brejnholt (JINB)" userId="b8219c71-9da7-4a12-aded-a071d88b9102" providerId="ADAL" clId="{3753DE55-435D-49AE-990E-25B7DA358CB9}" dt="2024-04-07T14:57:43.576" v="1638" actId="26606"/>
          <ac:spMkLst>
            <pc:docMk/>
            <pc:sldMk cId="1249568" sldId="658"/>
            <ac:spMk id="10251" creationId="{55222F96-971A-4F90-B841-6BAB416C7AC1}"/>
          </ac:spMkLst>
        </pc:spChg>
        <pc:spChg chg="add del">
          <ac:chgData name="Jinhong Brejnholt (JINB)" userId="b8219c71-9da7-4a12-aded-a071d88b9102" providerId="ADAL" clId="{3753DE55-435D-49AE-990E-25B7DA358CB9}" dt="2024-04-07T14:57:43.576" v="1638" actId="26606"/>
          <ac:spMkLst>
            <pc:docMk/>
            <pc:sldMk cId="1249568" sldId="658"/>
            <ac:spMk id="10253" creationId="{08980754-6F4B-43C9-B9BE-127B6BED6586}"/>
          </ac:spMkLst>
        </pc:spChg>
        <pc:spChg chg="add del">
          <ac:chgData name="Jinhong Brejnholt (JINB)" userId="b8219c71-9da7-4a12-aded-a071d88b9102" providerId="ADAL" clId="{3753DE55-435D-49AE-990E-25B7DA358CB9}" dt="2024-04-07T14:57:43.576" v="1638" actId="26606"/>
          <ac:spMkLst>
            <pc:docMk/>
            <pc:sldMk cId="1249568" sldId="658"/>
            <ac:spMk id="10255" creationId="{2C1BBA94-3F40-40AA-8BB9-E69E25E537C1}"/>
          </ac:spMkLst>
        </pc:spChg>
        <pc:spChg chg="add">
          <ac:chgData name="Jinhong Brejnholt (JINB)" userId="b8219c71-9da7-4a12-aded-a071d88b9102" providerId="ADAL" clId="{3753DE55-435D-49AE-990E-25B7DA358CB9}" dt="2024-04-07T14:57:43.576" v="1638" actId="26606"/>
          <ac:spMkLst>
            <pc:docMk/>
            <pc:sldMk cId="1249568" sldId="658"/>
            <ac:spMk id="10260" creationId="{DBC6133C-0615-4CE4-9132-37E609A9BDFA}"/>
          </ac:spMkLst>
        </pc:spChg>
        <pc:spChg chg="add">
          <ac:chgData name="Jinhong Brejnholt (JINB)" userId="b8219c71-9da7-4a12-aded-a071d88b9102" providerId="ADAL" clId="{3753DE55-435D-49AE-990E-25B7DA358CB9}" dt="2024-04-07T14:57:43.576" v="1638" actId="26606"/>
          <ac:spMkLst>
            <pc:docMk/>
            <pc:sldMk cId="1249568" sldId="658"/>
            <ac:spMk id="10262" creationId="{169CC832-2974-4E8D-90ED-3E2941BA7336}"/>
          </ac:spMkLst>
        </pc:spChg>
        <pc:spChg chg="add">
          <ac:chgData name="Jinhong Brejnholt (JINB)" userId="b8219c71-9da7-4a12-aded-a071d88b9102" providerId="ADAL" clId="{3753DE55-435D-49AE-990E-25B7DA358CB9}" dt="2024-04-07T14:57:43.576" v="1638" actId="26606"/>
          <ac:spMkLst>
            <pc:docMk/>
            <pc:sldMk cId="1249568" sldId="658"/>
            <ac:spMk id="10264" creationId="{55222F96-971A-4F90-B841-6BAB416C7AC1}"/>
          </ac:spMkLst>
        </pc:spChg>
        <pc:spChg chg="add">
          <ac:chgData name="Jinhong Brejnholt (JINB)" userId="b8219c71-9da7-4a12-aded-a071d88b9102" providerId="ADAL" clId="{3753DE55-435D-49AE-990E-25B7DA358CB9}" dt="2024-04-07T14:57:43.576" v="1638" actId="26606"/>
          <ac:spMkLst>
            <pc:docMk/>
            <pc:sldMk cId="1249568" sldId="658"/>
            <ac:spMk id="10266" creationId="{08980754-6F4B-43C9-B9BE-127B6BED6586}"/>
          </ac:spMkLst>
        </pc:spChg>
        <pc:spChg chg="add">
          <ac:chgData name="Jinhong Brejnholt (JINB)" userId="b8219c71-9da7-4a12-aded-a071d88b9102" providerId="ADAL" clId="{3753DE55-435D-49AE-990E-25B7DA358CB9}" dt="2024-04-07T14:57:43.576" v="1638" actId="26606"/>
          <ac:spMkLst>
            <pc:docMk/>
            <pc:sldMk cId="1249568" sldId="658"/>
            <ac:spMk id="10268" creationId="{2C1BBA94-3F40-40AA-8BB9-E69E25E537C1}"/>
          </ac:spMkLst>
        </pc:spChg>
        <pc:picChg chg="add mod">
          <ac:chgData name="Jinhong Brejnholt (JINB)" userId="b8219c71-9da7-4a12-aded-a071d88b9102" providerId="ADAL" clId="{3753DE55-435D-49AE-990E-25B7DA358CB9}" dt="2024-04-09T19:49:30.805" v="2086"/>
          <ac:picMkLst>
            <pc:docMk/>
            <pc:sldMk cId="1249568" sldId="658"/>
            <ac:picMk id="4" creationId="{71D40989-6C62-6D2D-E502-2C11909CC779}"/>
          </ac:picMkLst>
        </pc:picChg>
        <pc:picChg chg="add mod">
          <ac:chgData name="Jinhong Brejnholt (JINB)" userId="b8219c71-9da7-4a12-aded-a071d88b9102" providerId="ADAL" clId="{3753DE55-435D-49AE-990E-25B7DA358CB9}" dt="2024-04-14T19:41:55.859" v="2793" actId="1036"/>
          <ac:picMkLst>
            <pc:docMk/>
            <pc:sldMk cId="1249568" sldId="658"/>
            <ac:picMk id="6" creationId="{3BC11286-4EF8-6951-0B9F-0B8BF46011D5}"/>
          </ac:picMkLst>
        </pc:picChg>
        <pc:picChg chg="add mod">
          <ac:chgData name="Jinhong Brejnholt (JINB)" userId="b8219c71-9da7-4a12-aded-a071d88b9102" providerId="ADAL" clId="{3753DE55-435D-49AE-990E-25B7DA358CB9}" dt="2024-04-14T19:41:39.609" v="2785"/>
          <ac:picMkLst>
            <pc:docMk/>
            <pc:sldMk cId="1249568" sldId="658"/>
            <ac:picMk id="8" creationId="{CB54BE16-2A92-3947-D97F-B830A425F8E3}"/>
          </ac:picMkLst>
        </pc:picChg>
        <pc:picChg chg="del">
          <ac:chgData name="Jinhong Brejnholt (JINB)" userId="b8219c71-9da7-4a12-aded-a071d88b9102" providerId="ADAL" clId="{3753DE55-435D-49AE-990E-25B7DA358CB9}" dt="2024-04-07T14:54:53.384" v="1628" actId="478"/>
          <ac:picMkLst>
            <pc:docMk/>
            <pc:sldMk cId="1249568" sldId="658"/>
            <ac:picMk id="9218" creationId="{829D77F4-26EF-88DE-AD92-7961F295C954}"/>
          </ac:picMkLst>
        </pc:picChg>
        <pc:picChg chg="add del mod">
          <ac:chgData name="Jinhong Brejnholt (JINB)" userId="b8219c71-9da7-4a12-aded-a071d88b9102" providerId="ADAL" clId="{3753DE55-435D-49AE-990E-25B7DA358CB9}" dt="2024-04-07T14:57:40.842" v="1636" actId="478"/>
          <ac:picMkLst>
            <pc:docMk/>
            <pc:sldMk cId="1249568" sldId="658"/>
            <ac:picMk id="10242" creationId="{EACF53F1-38FB-D77E-D75E-33295C5907FD}"/>
          </ac:picMkLst>
        </pc:picChg>
        <pc:picChg chg="add mod">
          <ac:chgData name="Jinhong Brejnholt (JINB)" userId="b8219c71-9da7-4a12-aded-a071d88b9102" providerId="ADAL" clId="{3753DE55-435D-49AE-990E-25B7DA358CB9}" dt="2024-04-07T14:57:43.576" v="1638" actId="26606"/>
          <ac:picMkLst>
            <pc:docMk/>
            <pc:sldMk cId="1249568" sldId="658"/>
            <ac:picMk id="10244" creationId="{D40D3750-E059-12F3-BA74-656D01489223}"/>
          </ac:picMkLst>
        </pc:picChg>
      </pc:sldChg>
      <pc:sldChg chg="addSp delSp modSp new mod setBg">
        <pc:chgData name="Jinhong Brejnholt (JINB)" userId="b8219c71-9da7-4a12-aded-a071d88b9102" providerId="ADAL" clId="{3753DE55-435D-49AE-990E-25B7DA358CB9}" dt="2024-04-14T19:41:58.062" v="2794"/>
        <pc:sldMkLst>
          <pc:docMk/>
          <pc:sldMk cId="3243456064" sldId="659"/>
        </pc:sldMkLst>
        <pc:spChg chg="mod">
          <ac:chgData name="Jinhong Brejnholt (JINB)" userId="b8219c71-9da7-4a12-aded-a071d88b9102" providerId="ADAL" clId="{3753DE55-435D-49AE-990E-25B7DA358CB9}" dt="2024-04-09T19:42:57.969" v="2042" actId="20577"/>
          <ac:spMkLst>
            <pc:docMk/>
            <pc:sldMk cId="3243456064" sldId="659"/>
            <ac:spMk id="2" creationId="{52C0E03A-B2B1-D5DC-5C0B-5FAA59CAF59B}"/>
          </ac:spMkLst>
        </pc:spChg>
        <pc:spChg chg="mod">
          <ac:chgData name="Jinhong Brejnholt (JINB)" userId="b8219c71-9da7-4a12-aded-a071d88b9102" providerId="ADAL" clId="{3753DE55-435D-49AE-990E-25B7DA358CB9}" dt="2024-04-09T19:42:54.394" v="2040" actId="26606"/>
          <ac:spMkLst>
            <pc:docMk/>
            <pc:sldMk cId="3243456064" sldId="659"/>
            <ac:spMk id="3" creationId="{4B689A1A-2902-787C-AEA9-546F4AD3E0C5}"/>
          </ac:spMkLst>
        </pc:spChg>
        <pc:spChg chg="add mod">
          <ac:chgData name="Jinhong Brejnholt (JINB)" userId="b8219c71-9da7-4a12-aded-a071d88b9102" providerId="ADAL" clId="{3753DE55-435D-49AE-990E-25B7DA358CB9}" dt="2024-04-14T19:41:58.062" v="2794"/>
          <ac:spMkLst>
            <pc:docMk/>
            <pc:sldMk cId="3243456064" sldId="659"/>
            <ac:spMk id="4" creationId="{3AE8CB1B-1C6C-E4CC-0FE5-AE4298D05D79}"/>
          </ac:spMkLst>
        </pc:spChg>
        <pc:spChg chg="add">
          <ac:chgData name="Jinhong Brejnholt (JINB)" userId="b8219c71-9da7-4a12-aded-a071d88b9102" providerId="ADAL" clId="{3753DE55-435D-49AE-990E-25B7DA358CB9}" dt="2024-04-09T19:40:35.018" v="2028"/>
          <ac:spMkLst>
            <pc:docMk/>
            <pc:sldMk cId="3243456064" sldId="659"/>
            <ac:spMk id="4" creationId="{61396B0B-0CEA-B0F1-50AE-3C7C3E4E878D}"/>
          </ac:spMkLst>
        </pc:spChg>
        <pc:spChg chg="add del">
          <ac:chgData name="Jinhong Brejnholt (JINB)" userId="b8219c71-9da7-4a12-aded-a071d88b9102" providerId="ADAL" clId="{3753DE55-435D-49AE-990E-25B7DA358CB9}" dt="2024-04-09T19:41:18.026" v="2033" actId="26606"/>
          <ac:spMkLst>
            <pc:docMk/>
            <pc:sldMk cId="3243456064" sldId="659"/>
            <ac:spMk id="11" creationId="{F13C74B1-5B17-4795-BED0-7140497B445A}"/>
          </ac:spMkLst>
        </pc:spChg>
        <pc:spChg chg="add del">
          <ac:chgData name="Jinhong Brejnholt (JINB)" userId="b8219c71-9da7-4a12-aded-a071d88b9102" providerId="ADAL" clId="{3753DE55-435D-49AE-990E-25B7DA358CB9}" dt="2024-04-09T19:41:18.026" v="2033" actId="26606"/>
          <ac:spMkLst>
            <pc:docMk/>
            <pc:sldMk cId="3243456064" sldId="659"/>
            <ac:spMk id="13" creationId="{D4974D33-8DC5-464E-8C6D-BE58F0669C17}"/>
          </ac:spMkLst>
        </pc:spChg>
        <pc:spChg chg="add del">
          <ac:chgData name="Jinhong Brejnholt (JINB)" userId="b8219c71-9da7-4a12-aded-a071d88b9102" providerId="ADAL" clId="{3753DE55-435D-49AE-990E-25B7DA358CB9}" dt="2024-04-09T19:42:46.346" v="2036" actId="26606"/>
          <ac:spMkLst>
            <pc:docMk/>
            <pc:sldMk cId="3243456064" sldId="659"/>
            <ac:spMk id="15" creationId="{04812C46-200A-4DEB-A05E-3ED6C68C2387}"/>
          </ac:spMkLst>
        </pc:spChg>
        <pc:spChg chg="add del">
          <ac:chgData name="Jinhong Brejnholt (JINB)" userId="b8219c71-9da7-4a12-aded-a071d88b9102" providerId="ADAL" clId="{3753DE55-435D-49AE-990E-25B7DA358CB9}" dt="2024-04-09T19:42:46.346" v="2036" actId="26606"/>
          <ac:spMkLst>
            <pc:docMk/>
            <pc:sldMk cId="3243456064" sldId="659"/>
            <ac:spMk id="16" creationId="{D1EA859B-E555-4109-94F3-6700E046E008}"/>
          </ac:spMkLst>
        </pc:spChg>
        <pc:spChg chg="add del">
          <ac:chgData name="Jinhong Brejnholt (JINB)" userId="b8219c71-9da7-4a12-aded-a071d88b9102" providerId="ADAL" clId="{3753DE55-435D-49AE-990E-25B7DA358CB9}" dt="2024-04-09T19:42:54.394" v="2040" actId="26606"/>
          <ac:spMkLst>
            <pc:docMk/>
            <pc:sldMk cId="3243456064" sldId="659"/>
            <ac:spMk id="21" creationId="{84DF55BE-B4AB-4BA1-BDE1-E9F7FB3F110A}"/>
          </ac:spMkLst>
        </pc:spChg>
        <pc:spChg chg="add del">
          <ac:chgData name="Jinhong Brejnholt (JINB)" userId="b8219c71-9da7-4a12-aded-a071d88b9102" providerId="ADAL" clId="{3753DE55-435D-49AE-990E-25B7DA358CB9}" dt="2024-04-09T19:42:54.394" v="2039" actId="26606"/>
          <ac:spMkLst>
            <pc:docMk/>
            <pc:sldMk cId="3243456064" sldId="659"/>
            <ac:spMk id="26" creationId="{F13C74B1-5B17-4795-BED0-7140497B445A}"/>
          </ac:spMkLst>
        </pc:spChg>
        <pc:spChg chg="add del">
          <ac:chgData name="Jinhong Brejnholt (JINB)" userId="b8219c71-9da7-4a12-aded-a071d88b9102" providerId="ADAL" clId="{3753DE55-435D-49AE-990E-25B7DA358CB9}" dt="2024-04-09T19:42:54.394" v="2039" actId="26606"/>
          <ac:spMkLst>
            <pc:docMk/>
            <pc:sldMk cId="3243456064" sldId="659"/>
            <ac:spMk id="28" creationId="{D4974D33-8DC5-464E-8C6D-BE58F0669C17}"/>
          </ac:spMkLst>
        </pc:spChg>
        <pc:spChg chg="add">
          <ac:chgData name="Jinhong Brejnholt (JINB)" userId="b8219c71-9da7-4a12-aded-a071d88b9102" providerId="ADAL" clId="{3753DE55-435D-49AE-990E-25B7DA358CB9}" dt="2024-04-09T19:42:54.394" v="2040" actId="26606"/>
          <ac:spMkLst>
            <pc:docMk/>
            <pc:sldMk cId="3243456064" sldId="659"/>
            <ac:spMk id="30" creationId="{04812C46-200A-4DEB-A05E-3ED6C68C2387}"/>
          </ac:spMkLst>
        </pc:spChg>
        <pc:spChg chg="add">
          <ac:chgData name="Jinhong Brejnholt (JINB)" userId="b8219c71-9da7-4a12-aded-a071d88b9102" providerId="ADAL" clId="{3753DE55-435D-49AE-990E-25B7DA358CB9}" dt="2024-04-09T19:42:54.394" v="2040" actId="26606"/>
          <ac:spMkLst>
            <pc:docMk/>
            <pc:sldMk cId="3243456064" sldId="659"/>
            <ac:spMk id="31" creationId="{D1EA859B-E555-4109-94F3-6700E046E008}"/>
          </ac:spMkLst>
        </pc:spChg>
        <pc:picChg chg="add mod">
          <ac:chgData name="Jinhong Brejnholt (JINB)" userId="b8219c71-9da7-4a12-aded-a071d88b9102" providerId="ADAL" clId="{3753DE55-435D-49AE-990E-25B7DA358CB9}" dt="2024-04-14T19:41:58.062" v="2794"/>
          <ac:picMkLst>
            <pc:docMk/>
            <pc:sldMk cId="3243456064" sldId="659"/>
            <ac:picMk id="5" creationId="{12DC1313-B65F-548B-F7D4-356BBE1370D3}"/>
          </ac:picMkLst>
        </pc:picChg>
        <pc:picChg chg="add del mod ord">
          <ac:chgData name="Jinhong Brejnholt (JINB)" userId="b8219c71-9da7-4a12-aded-a071d88b9102" providerId="ADAL" clId="{3753DE55-435D-49AE-990E-25B7DA358CB9}" dt="2024-04-09T19:42:49.099" v="2037" actId="478"/>
          <ac:picMkLst>
            <pc:docMk/>
            <pc:sldMk cId="3243456064" sldId="659"/>
            <ac:picMk id="6" creationId="{627876A0-99E4-D592-C899-046D7AEBAE02}"/>
          </ac:picMkLst>
        </pc:picChg>
        <pc:picChg chg="add mod ord">
          <ac:chgData name="Jinhong Brejnholt (JINB)" userId="b8219c71-9da7-4a12-aded-a071d88b9102" providerId="ADAL" clId="{3753DE55-435D-49AE-990E-25B7DA358CB9}" dt="2024-04-09T19:42:54.394" v="2040" actId="26606"/>
          <ac:picMkLst>
            <pc:docMk/>
            <pc:sldMk cId="3243456064" sldId="659"/>
            <ac:picMk id="7" creationId="{DF16777F-BA01-288E-5B75-F79DF3C3BA52}"/>
          </ac:picMkLst>
        </pc:picChg>
        <pc:picChg chg="add mod">
          <ac:chgData name="Jinhong Brejnholt (JINB)" userId="b8219c71-9da7-4a12-aded-a071d88b9102" providerId="ADAL" clId="{3753DE55-435D-49AE-990E-25B7DA358CB9}" dt="2024-04-09T19:49:33.494" v="2087"/>
          <ac:picMkLst>
            <pc:docMk/>
            <pc:sldMk cId="3243456064" sldId="659"/>
            <ac:picMk id="8" creationId="{E14EDEC2-459E-11A8-3DEB-836CC034B882}"/>
          </ac:picMkLst>
        </pc:picChg>
      </pc:sldChg>
      <pc:sldChg chg="addSp delSp modSp new mod setBg">
        <pc:chgData name="Jinhong Brejnholt (JINB)" userId="b8219c71-9da7-4a12-aded-a071d88b9102" providerId="ADAL" clId="{3753DE55-435D-49AE-990E-25B7DA358CB9}" dt="2024-04-14T19:42:08.268" v="2798"/>
        <pc:sldMkLst>
          <pc:docMk/>
          <pc:sldMk cId="4170663409" sldId="660"/>
        </pc:sldMkLst>
        <pc:spChg chg="mod">
          <ac:chgData name="Jinhong Brejnholt (JINB)" userId="b8219c71-9da7-4a12-aded-a071d88b9102" providerId="ADAL" clId="{3753DE55-435D-49AE-990E-25B7DA358CB9}" dt="2024-04-09T19:57:33.220" v="2248" actId="26606"/>
          <ac:spMkLst>
            <pc:docMk/>
            <pc:sldMk cId="4170663409" sldId="660"/>
            <ac:spMk id="2" creationId="{EE9DF03C-8F0F-BF32-5B34-CC084DBE2EE2}"/>
          </ac:spMkLst>
        </pc:spChg>
        <pc:spChg chg="add mod">
          <ac:chgData name="Jinhong Brejnholt (JINB)" userId="b8219c71-9da7-4a12-aded-a071d88b9102" providerId="ADAL" clId="{3753DE55-435D-49AE-990E-25B7DA358CB9}" dt="2024-04-14T19:42:04.608" v="2796"/>
          <ac:spMkLst>
            <pc:docMk/>
            <pc:sldMk cId="4170663409" sldId="660"/>
            <ac:spMk id="3" creationId="{2DAB6183-CBF0-2459-821F-DA283FB13CBA}"/>
          </ac:spMkLst>
        </pc:spChg>
        <pc:spChg chg="del mod">
          <ac:chgData name="Jinhong Brejnholt (JINB)" userId="b8219c71-9da7-4a12-aded-a071d88b9102" providerId="ADAL" clId="{3753DE55-435D-49AE-990E-25B7DA358CB9}" dt="2024-04-09T19:57:33.220" v="2248" actId="26606"/>
          <ac:spMkLst>
            <pc:docMk/>
            <pc:sldMk cId="4170663409" sldId="660"/>
            <ac:spMk id="3" creationId="{AB0B648D-3ADA-2181-F6E1-118AB323BFF0}"/>
          </ac:spMkLst>
        </pc:spChg>
        <pc:spChg chg="add mod">
          <ac:chgData name="Jinhong Brejnholt (JINB)" userId="b8219c71-9da7-4a12-aded-a071d88b9102" providerId="ADAL" clId="{3753DE55-435D-49AE-990E-25B7DA358CB9}" dt="2024-04-14T19:42:08.268" v="2798"/>
          <ac:spMkLst>
            <pc:docMk/>
            <pc:sldMk cId="4170663409" sldId="660"/>
            <ac:spMk id="8" creationId="{17FE5C7C-BC55-6D27-309E-97E66407C14C}"/>
          </ac:spMkLst>
        </pc:spChg>
        <pc:spChg chg="add del">
          <ac:chgData name="Jinhong Brejnholt (JINB)" userId="b8219c71-9da7-4a12-aded-a071d88b9102" providerId="ADAL" clId="{3753DE55-435D-49AE-990E-25B7DA358CB9}" dt="2024-04-09T20:03:27.116" v="2280" actId="26606"/>
          <ac:spMkLst>
            <pc:docMk/>
            <pc:sldMk cId="4170663409" sldId="660"/>
            <ac:spMk id="11" creationId="{D1D34770-47A8-402C-AF23-2B653F2D88C1}"/>
          </ac:spMkLst>
        </pc:spChg>
        <pc:spChg chg="add">
          <ac:chgData name="Jinhong Brejnholt (JINB)" userId="b8219c71-9da7-4a12-aded-a071d88b9102" providerId="ADAL" clId="{3753DE55-435D-49AE-990E-25B7DA358CB9}" dt="2024-04-09T20:03:27.116" v="2280" actId="26606"/>
          <ac:spMkLst>
            <pc:docMk/>
            <pc:sldMk cId="4170663409" sldId="660"/>
            <ac:spMk id="16" creationId="{D1D34770-47A8-402C-AF23-2B653F2D88C1}"/>
          </ac:spMkLst>
        </pc:spChg>
        <pc:graphicFrameChg chg="add mod modGraphic">
          <ac:chgData name="Jinhong Brejnholt (JINB)" userId="b8219c71-9da7-4a12-aded-a071d88b9102" providerId="ADAL" clId="{3753DE55-435D-49AE-990E-25B7DA358CB9}" dt="2024-04-09T20:03:39.299" v="2288" actId="20577"/>
          <ac:graphicFrameMkLst>
            <pc:docMk/>
            <pc:sldMk cId="4170663409" sldId="660"/>
            <ac:graphicFrameMk id="6" creationId="{812ED333-D039-847C-ED9B-A71F7EA498A3}"/>
          </ac:graphicFrameMkLst>
        </pc:graphicFrameChg>
        <pc:picChg chg="add mod">
          <ac:chgData name="Jinhong Brejnholt (JINB)" userId="b8219c71-9da7-4a12-aded-a071d88b9102" providerId="ADAL" clId="{3753DE55-435D-49AE-990E-25B7DA358CB9}" dt="2024-04-09T19:49:38.212" v="2089"/>
          <ac:picMkLst>
            <pc:docMk/>
            <pc:sldMk cId="4170663409" sldId="660"/>
            <ac:picMk id="4" creationId="{C2C92AC4-1BB4-406E-B5F6-F8BF4A91EAA5}"/>
          </ac:picMkLst>
        </pc:picChg>
        <pc:picChg chg="add mod">
          <ac:chgData name="Jinhong Brejnholt (JINB)" userId="b8219c71-9da7-4a12-aded-a071d88b9102" providerId="ADAL" clId="{3753DE55-435D-49AE-990E-25B7DA358CB9}" dt="2024-04-14T19:42:04.608" v="2796"/>
          <ac:picMkLst>
            <pc:docMk/>
            <pc:sldMk cId="4170663409" sldId="660"/>
            <ac:picMk id="5" creationId="{B0DD302B-1431-E742-5960-F8F93D382631}"/>
          </ac:picMkLst>
        </pc:picChg>
        <pc:picChg chg="add mod">
          <ac:chgData name="Jinhong Brejnholt (JINB)" userId="b8219c71-9da7-4a12-aded-a071d88b9102" providerId="ADAL" clId="{3753DE55-435D-49AE-990E-25B7DA358CB9}" dt="2024-04-09T20:03:27.116" v="2280" actId="26606"/>
          <ac:picMkLst>
            <pc:docMk/>
            <pc:sldMk cId="4170663409" sldId="660"/>
            <ac:picMk id="7" creationId="{CEECD0B8-4DE7-BC63-0493-2C4D3F446395}"/>
          </ac:picMkLst>
        </pc:picChg>
        <pc:picChg chg="add mod">
          <ac:chgData name="Jinhong Brejnholt (JINB)" userId="b8219c71-9da7-4a12-aded-a071d88b9102" providerId="ADAL" clId="{3753DE55-435D-49AE-990E-25B7DA358CB9}" dt="2024-04-14T19:42:08.268" v="2798"/>
          <ac:picMkLst>
            <pc:docMk/>
            <pc:sldMk cId="4170663409" sldId="660"/>
            <ac:picMk id="9" creationId="{EF4E0AD1-FBD7-72C3-A938-389FDEE643BE}"/>
          </ac:picMkLst>
        </pc:picChg>
      </pc:sldChg>
      <pc:sldChg chg="addSp delSp modSp new mod setBg">
        <pc:chgData name="Jinhong Brejnholt (JINB)" userId="b8219c71-9da7-4a12-aded-a071d88b9102" providerId="ADAL" clId="{3753DE55-435D-49AE-990E-25B7DA358CB9}" dt="2024-04-14T19:41:19.140" v="2773"/>
        <pc:sldMkLst>
          <pc:docMk/>
          <pc:sldMk cId="3349475900" sldId="661"/>
        </pc:sldMkLst>
        <pc:spChg chg="add del">
          <ac:chgData name="Jinhong Brejnholt (JINB)" userId="b8219c71-9da7-4a12-aded-a071d88b9102" providerId="ADAL" clId="{3753DE55-435D-49AE-990E-25B7DA358CB9}" dt="2024-04-09T19:19:22.393" v="1895" actId="26606"/>
          <ac:spMkLst>
            <pc:docMk/>
            <pc:sldMk cId="3349475900" sldId="661"/>
            <ac:spMk id="2" creationId="{9D5763F8-891D-A3E3-E811-870EEF1DF93B}"/>
          </ac:spMkLst>
        </pc:spChg>
        <pc:spChg chg="add mod">
          <ac:chgData name="Jinhong Brejnholt (JINB)" userId="b8219c71-9da7-4a12-aded-a071d88b9102" providerId="ADAL" clId="{3753DE55-435D-49AE-990E-25B7DA358CB9}" dt="2024-04-14T19:41:19.140" v="2773"/>
          <ac:spMkLst>
            <pc:docMk/>
            <pc:sldMk cId="3349475900" sldId="661"/>
            <ac:spMk id="2" creationId="{ABE3C906-E578-4699-E933-8538A35EC0B1}"/>
          </ac:spMkLst>
        </pc:spChg>
        <pc:spChg chg="del">
          <ac:chgData name="Jinhong Brejnholt (JINB)" userId="b8219c71-9da7-4a12-aded-a071d88b9102" providerId="ADAL" clId="{3753DE55-435D-49AE-990E-25B7DA358CB9}" dt="2024-04-09T19:19:06.293" v="1892" actId="931"/>
          <ac:spMkLst>
            <pc:docMk/>
            <pc:sldMk cId="3349475900" sldId="661"/>
            <ac:spMk id="3" creationId="{6230162F-0839-3D19-9D8C-66AAB61FF82E}"/>
          </ac:spMkLst>
        </pc:spChg>
        <pc:spChg chg="add del mod">
          <ac:chgData name="Jinhong Brejnholt (JINB)" userId="b8219c71-9da7-4a12-aded-a071d88b9102" providerId="ADAL" clId="{3753DE55-435D-49AE-990E-25B7DA358CB9}" dt="2024-04-09T19:44:45.866" v="2046" actId="478"/>
          <ac:spMkLst>
            <pc:docMk/>
            <pc:sldMk cId="3349475900" sldId="661"/>
            <ac:spMk id="7" creationId="{9A47DF6E-C1F7-79B3-139B-66C137A86AEC}"/>
          </ac:spMkLst>
        </pc:spChg>
        <pc:spChg chg="add del">
          <ac:chgData name="Jinhong Brejnholt (JINB)" userId="b8219c71-9da7-4a12-aded-a071d88b9102" providerId="ADAL" clId="{3753DE55-435D-49AE-990E-25B7DA358CB9}" dt="2024-04-09T19:19:38.923" v="1916" actId="26606"/>
          <ac:spMkLst>
            <pc:docMk/>
            <pc:sldMk cId="3349475900" sldId="661"/>
            <ac:spMk id="9" creationId="{DAB452CB-EDC3-3B3E-5E46-C85DFA9867BF}"/>
          </ac:spMkLst>
        </pc:spChg>
        <pc:spChg chg="add del">
          <ac:chgData name="Jinhong Brejnholt (JINB)" userId="b8219c71-9da7-4a12-aded-a071d88b9102" providerId="ADAL" clId="{3753DE55-435D-49AE-990E-25B7DA358CB9}" dt="2024-04-09T19:19:22.393" v="1894" actId="26606"/>
          <ac:spMkLst>
            <pc:docMk/>
            <pc:sldMk cId="3349475900" sldId="661"/>
            <ac:spMk id="10" creationId="{42A4FC2C-047E-45A5-965D-8E1E3BF09BC6}"/>
          </ac:spMkLst>
        </pc:spChg>
        <pc:spChg chg="add del">
          <ac:chgData name="Jinhong Brejnholt (JINB)" userId="b8219c71-9da7-4a12-aded-a071d88b9102" providerId="ADAL" clId="{3753DE55-435D-49AE-990E-25B7DA358CB9}" dt="2024-04-09T19:19:38.923" v="1916" actId="26606"/>
          <ac:spMkLst>
            <pc:docMk/>
            <pc:sldMk cId="3349475900" sldId="661"/>
            <ac:spMk id="12" creationId="{F13C74B1-5B17-4795-BED0-7140497B445A}"/>
          </ac:spMkLst>
        </pc:spChg>
        <pc:spChg chg="add mod">
          <ac:chgData name="Jinhong Brejnholt (JINB)" userId="b8219c71-9da7-4a12-aded-a071d88b9102" providerId="ADAL" clId="{3753DE55-435D-49AE-990E-25B7DA358CB9}" dt="2024-04-09T19:44:47.911" v="2047" actId="26606"/>
          <ac:spMkLst>
            <pc:docMk/>
            <pc:sldMk cId="3349475900" sldId="661"/>
            <ac:spMk id="13" creationId="{9D5763F8-891D-A3E3-E811-870EEF1DF93B}"/>
          </ac:spMkLst>
        </pc:spChg>
        <pc:spChg chg="add del">
          <ac:chgData name="Jinhong Brejnholt (JINB)" userId="b8219c71-9da7-4a12-aded-a071d88b9102" providerId="ADAL" clId="{3753DE55-435D-49AE-990E-25B7DA358CB9}" dt="2024-04-09T19:19:38.923" v="1916" actId="26606"/>
          <ac:spMkLst>
            <pc:docMk/>
            <pc:sldMk cId="3349475900" sldId="661"/>
            <ac:spMk id="14" creationId="{D4974D33-8DC5-464E-8C6D-BE58F0669C17}"/>
          </ac:spMkLst>
        </pc:spChg>
        <pc:spChg chg="add del">
          <ac:chgData name="Jinhong Brejnholt (JINB)" userId="b8219c71-9da7-4a12-aded-a071d88b9102" providerId="ADAL" clId="{3753DE55-435D-49AE-990E-25B7DA358CB9}" dt="2024-04-09T19:44:39.973" v="2045" actId="26606"/>
          <ac:spMkLst>
            <pc:docMk/>
            <pc:sldMk cId="3349475900" sldId="661"/>
            <ac:spMk id="19" creationId="{9B7AD9F6-8CE7-4299-8FC6-328F4DCD3FF9}"/>
          </ac:spMkLst>
        </pc:spChg>
        <pc:spChg chg="add del">
          <ac:chgData name="Jinhong Brejnholt (JINB)" userId="b8219c71-9da7-4a12-aded-a071d88b9102" providerId="ADAL" clId="{3753DE55-435D-49AE-990E-25B7DA358CB9}" dt="2024-04-09T19:44:39.973" v="2045" actId="26606"/>
          <ac:spMkLst>
            <pc:docMk/>
            <pc:sldMk cId="3349475900" sldId="661"/>
            <ac:spMk id="21" creationId="{F49775AF-8896-43EE-92C6-83497D6DC56F}"/>
          </ac:spMkLst>
        </pc:spChg>
        <pc:spChg chg="add del">
          <ac:chgData name="Jinhong Brejnholt (JINB)" userId="b8219c71-9da7-4a12-aded-a071d88b9102" providerId="ADAL" clId="{3753DE55-435D-49AE-990E-25B7DA358CB9}" dt="2024-04-09T19:44:47.911" v="2047" actId="26606"/>
          <ac:spMkLst>
            <pc:docMk/>
            <pc:sldMk cId="3349475900" sldId="661"/>
            <ac:spMk id="2055" creationId="{2B97F24A-32CE-4C1C-A50D-3016B394DCFB}"/>
          </ac:spMkLst>
        </pc:spChg>
        <pc:spChg chg="add del">
          <ac:chgData name="Jinhong Brejnholt (JINB)" userId="b8219c71-9da7-4a12-aded-a071d88b9102" providerId="ADAL" clId="{3753DE55-435D-49AE-990E-25B7DA358CB9}" dt="2024-04-09T19:44:47.911" v="2047" actId="26606"/>
          <ac:spMkLst>
            <pc:docMk/>
            <pc:sldMk cId="3349475900" sldId="661"/>
            <ac:spMk id="2057" creationId="{CD8B4F24-440B-49E9-B85D-733523DC064B}"/>
          </ac:spMkLst>
        </pc:spChg>
        <pc:spChg chg="add">
          <ac:chgData name="Jinhong Brejnholt (JINB)" userId="b8219c71-9da7-4a12-aded-a071d88b9102" providerId="ADAL" clId="{3753DE55-435D-49AE-990E-25B7DA358CB9}" dt="2024-04-09T19:44:47.911" v="2047" actId="26606"/>
          <ac:spMkLst>
            <pc:docMk/>
            <pc:sldMk cId="3349475900" sldId="661"/>
            <ac:spMk id="2062" creationId="{665DBBEF-238B-476B-96AB-8AAC3224ECEA}"/>
          </ac:spMkLst>
        </pc:spChg>
        <pc:spChg chg="add">
          <ac:chgData name="Jinhong Brejnholt (JINB)" userId="b8219c71-9da7-4a12-aded-a071d88b9102" providerId="ADAL" clId="{3753DE55-435D-49AE-990E-25B7DA358CB9}" dt="2024-04-09T19:44:47.911" v="2047" actId="26606"/>
          <ac:spMkLst>
            <pc:docMk/>
            <pc:sldMk cId="3349475900" sldId="661"/>
            <ac:spMk id="2064" creationId="{3FCFB1DE-0B7E-48CC-BA90-B2AB0889F9D6}"/>
          </ac:spMkLst>
        </pc:spChg>
        <pc:picChg chg="add mod">
          <ac:chgData name="Jinhong Brejnholt (JINB)" userId="b8219c71-9da7-4a12-aded-a071d88b9102" providerId="ADAL" clId="{3753DE55-435D-49AE-990E-25B7DA358CB9}" dt="2024-04-14T19:41:19.140" v="2773"/>
          <ac:picMkLst>
            <pc:docMk/>
            <pc:sldMk cId="3349475900" sldId="661"/>
            <ac:picMk id="3" creationId="{FADB03A5-9EE2-73D7-0143-4E27B4F92918}"/>
          </ac:picMkLst>
        </pc:picChg>
        <pc:picChg chg="add del mod">
          <ac:chgData name="Jinhong Brejnholt (JINB)" userId="b8219c71-9da7-4a12-aded-a071d88b9102" providerId="ADAL" clId="{3753DE55-435D-49AE-990E-25B7DA358CB9}" dt="2024-04-09T19:44:35.473" v="2043" actId="478"/>
          <ac:picMkLst>
            <pc:docMk/>
            <pc:sldMk cId="3349475900" sldId="661"/>
            <ac:picMk id="5" creationId="{53AC02D1-22A9-427F-43DD-61B37E2D73A9}"/>
          </ac:picMkLst>
        </pc:picChg>
        <pc:picChg chg="add mod">
          <ac:chgData name="Jinhong Brejnholt (JINB)" userId="b8219c71-9da7-4a12-aded-a071d88b9102" providerId="ADAL" clId="{3753DE55-435D-49AE-990E-25B7DA358CB9}" dt="2024-04-09T19:48:33.368" v="2074"/>
          <ac:picMkLst>
            <pc:docMk/>
            <pc:sldMk cId="3349475900" sldId="661"/>
            <ac:picMk id="8" creationId="{7240119B-FE29-1D75-9CDE-BC47E302B209}"/>
          </ac:picMkLst>
        </pc:picChg>
        <pc:picChg chg="add mod">
          <ac:chgData name="Jinhong Brejnholt (JINB)" userId="b8219c71-9da7-4a12-aded-a071d88b9102" providerId="ADAL" clId="{3753DE55-435D-49AE-990E-25B7DA358CB9}" dt="2024-04-09T19:44:47.911" v="2047" actId="26606"/>
          <ac:picMkLst>
            <pc:docMk/>
            <pc:sldMk cId="3349475900" sldId="661"/>
            <ac:picMk id="2050" creationId="{D359CA0C-5369-CCBC-7A07-A09A9BE9053E}"/>
          </ac:picMkLst>
        </pc:picChg>
      </pc:sldChg>
      <pc:sldChg chg="addSp delSp modSp add mod ord modNotesTx">
        <pc:chgData name="Jinhong Brejnholt (JINB)" userId="b8219c71-9da7-4a12-aded-a071d88b9102" providerId="ADAL" clId="{3753DE55-435D-49AE-990E-25B7DA358CB9}" dt="2024-04-14T19:42:28.610" v="2801"/>
        <pc:sldMkLst>
          <pc:docMk/>
          <pc:sldMk cId="422167412" sldId="662"/>
        </pc:sldMkLst>
        <pc:spChg chg="mod">
          <ac:chgData name="Jinhong Brejnholt (JINB)" userId="b8219c71-9da7-4a12-aded-a071d88b9102" providerId="ADAL" clId="{3753DE55-435D-49AE-990E-25B7DA358CB9}" dt="2024-04-11T13:05:43.237" v="2466" actId="20577"/>
          <ac:spMkLst>
            <pc:docMk/>
            <pc:sldMk cId="422167412" sldId="662"/>
            <ac:spMk id="3" creationId="{77BEA9EE-7850-4E19-51B7-02F65A1F5CF7}"/>
          </ac:spMkLst>
        </pc:spChg>
        <pc:spChg chg="add mod">
          <ac:chgData name="Jinhong Brejnholt (JINB)" userId="b8219c71-9da7-4a12-aded-a071d88b9102" providerId="ADAL" clId="{3753DE55-435D-49AE-990E-25B7DA358CB9}" dt="2024-04-14T19:42:28.610" v="2801"/>
          <ac:spMkLst>
            <pc:docMk/>
            <pc:sldMk cId="422167412" sldId="662"/>
            <ac:spMk id="4" creationId="{7F4B18C1-FAFB-4EC5-0101-AF3401EF39D0}"/>
          </ac:spMkLst>
        </pc:spChg>
        <pc:picChg chg="add del mod">
          <ac:chgData name="Jinhong Brejnholt (JINB)" userId="b8219c71-9da7-4a12-aded-a071d88b9102" providerId="ADAL" clId="{3753DE55-435D-49AE-990E-25B7DA358CB9}" dt="2024-04-11T13:07:57.214" v="2477" actId="21"/>
          <ac:picMkLst>
            <pc:docMk/>
            <pc:sldMk cId="422167412" sldId="662"/>
            <ac:picMk id="4" creationId="{1017FFD7-43D8-E2D3-5CBA-7A7C65FA3968}"/>
          </ac:picMkLst>
        </pc:picChg>
        <pc:picChg chg="add mod">
          <ac:chgData name="Jinhong Brejnholt (JINB)" userId="b8219c71-9da7-4a12-aded-a071d88b9102" providerId="ADAL" clId="{3753DE55-435D-49AE-990E-25B7DA358CB9}" dt="2024-04-09T19:49:36.003" v="2088"/>
          <ac:picMkLst>
            <pc:docMk/>
            <pc:sldMk cId="422167412" sldId="662"/>
            <ac:picMk id="5" creationId="{F63FAD5A-AE34-F8C0-CF1C-01933976C1D4}"/>
          </ac:picMkLst>
        </pc:picChg>
        <pc:picChg chg="add mod">
          <ac:chgData name="Jinhong Brejnholt (JINB)" userId="b8219c71-9da7-4a12-aded-a071d88b9102" providerId="ADAL" clId="{3753DE55-435D-49AE-990E-25B7DA358CB9}" dt="2024-04-14T19:42:28.610" v="2801"/>
          <ac:picMkLst>
            <pc:docMk/>
            <pc:sldMk cId="422167412" sldId="662"/>
            <ac:picMk id="6" creationId="{47B8F910-719C-3539-FD43-4C92A5013AB2}"/>
          </ac:picMkLst>
        </pc:picChg>
        <pc:picChg chg="add del mod">
          <ac:chgData name="Jinhong Brejnholt (JINB)" userId="b8219c71-9da7-4a12-aded-a071d88b9102" providerId="ADAL" clId="{3753DE55-435D-49AE-990E-25B7DA358CB9}" dt="2024-04-11T13:08:44.899" v="2486" actId="478"/>
          <ac:picMkLst>
            <pc:docMk/>
            <pc:sldMk cId="422167412" sldId="662"/>
            <ac:picMk id="1026" creationId="{FFE07E4E-D762-641C-997E-49878430D5A7}"/>
          </ac:picMkLst>
        </pc:picChg>
        <pc:picChg chg="add mod">
          <ac:chgData name="Jinhong Brejnholt (JINB)" userId="b8219c71-9da7-4a12-aded-a071d88b9102" providerId="ADAL" clId="{3753DE55-435D-49AE-990E-25B7DA358CB9}" dt="2024-04-11T13:09:08.573" v="2494" actId="1076"/>
          <ac:picMkLst>
            <pc:docMk/>
            <pc:sldMk cId="422167412" sldId="662"/>
            <ac:picMk id="1028" creationId="{4372F250-C0AE-85C6-454D-973B122C4F96}"/>
          </ac:picMkLst>
        </pc:picChg>
        <pc:picChg chg="del">
          <ac:chgData name="Jinhong Brejnholt (JINB)" userId="b8219c71-9da7-4a12-aded-a071d88b9102" providerId="ADAL" clId="{3753DE55-435D-49AE-990E-25B7DA358CB9}" dt="2024-04-09T19:38:49.234" v="2025" actId="478"/>
          <ac:picMkLst>
            <pc:docMk/>
            <pc:sldMk cId="422167412" sldId="662"/>
            <ac:picMk id="10244" creationId="{D40D3750-E059-12F3-BA74-656D01489223}"/>
          </ac:picMkLst>
        </pc:picChg>
      </pc:sldChg>
      <pc:sldChg chg="addSp delSp modSp new mod modNotesTx">
        <pc:chgData name="Jinhong Brejnholt (JINB)" userId="b8219c71-9da7-4a12-aded-a071d88b9102" providerId="ADAL" clId="{3753DE55-435D-49AE-990E-25B7DA358CB9}" dt="2024-04-14T19:42:05.968" v="2797"/>
        <pc:sldMkLst>
          <pc:docMk/>
          <pc:sldMk cId="3133763548" sldId="663"/>
        </pc:sldMkLst>
        <pc:spChg chg="del mod">
          <ac:chgData name="Jinhong Brejnholt (JINB)" userId="b8219c71-9da7-4a12-aded-a071d88b9102" providerId="ADAL" clId="{3753DE55-435D-49AE-990E-25B7DA358CB9}" dt="2024-04-09T20:00:43.157" v="2266" actId="478"/>
          <ac:spMkLst>
            <pc:docMk/>
            <pc:sldMk cId="3133763548" sldId="663"/>
            <ac:spMk id="2" creationId="{03677147-8FE1-FD14-3537-A48161F8C6C3}"/>
          </ac:spMkLst>
        </pc:spChg>
        <pc:spChg chg="add mod">
          <ac:chgData name="Jinhong Brejnholt (JINB)" userId="b8219c71-9da7-4a12-aded-a071d88b9102" providerId="ADAL" clId="{3753DE55-435D-49AE-990E-25B7DA358CB9}" dt="2024-04-14T19:42:05.968" v="2797"/>
          <ac:spMkLst>
            <pc:docMk/>
            <pc:sldMk cId="3133763548" sldId="663"/>
            <ac:spMk id="3" creationId="{6CB69B7B-0A1E-9FE7-736D-D3E0840B73C5}"/>
          </ac:spMkLst>
        </pc:spChg>
        <pc:spChg chg="del">
          <ac:chgData name="Jinhong Brejnholt (JINB)" userId="b8219c71-9da7-4a12-aded-a071d88b9102" providerId="ADAL" clId="{3753DE55-435D-49AE-990E-25B7DA358CB9}" dt="2024-04-09T19:59:58" v="2258"/>
          <ac:spMkLst>
            <pc:docMk/>
            <pc:sldMk cId="3133763548" sldId="663"/>
            <ac:spMk id="3" creationId="{9B195A4B-77CA-78B3-432E-CCEB17496C59}"/>
          </ac:spMkLst>
        </pc:spChg>
        <pc:spChg chg="add del mod">
          <ac:chgData name="Jinhong Brejnholt (JINB)" userId="b8219c71-9da7-4a12-aded-a071d88b9102" providerId="ADAL" clId="{3753DE55-435D-49AE-990E-25B7DA358CB9}" dt="2024-04-09T20:00:45.657" v="2267" actId="478"/>
          <ac:spMkLst>
            <pc:docMk/>
            <pc:sldMk cId="3133763548" sldId="663"/>
            <ac:spMk id="5" creationId="{82809FAD-1183-B863-FC1A-DA718CCA769E}"/>
          </ac:spMkLst>
        </pc:spChg>
        <pc:picChg chg="add mod">
          <ac:chgData name="Jinhong Brejnholt (JINB)" userId="b8219c71-9da7-4a12-aded-a071d88b9102" providerId="ADAL" clId="{3753DE55-435D-49AE-990E-25B7DA358CB9}" dt="2024-04-11T14:11:53.994" v="2528"/>
          <ac:picMkLst>
            <pc:docMk/>
            <pc:sldMk cId="3133763548" sldId="663"/>
            <ac:picMk id="2" creationId="{9F719F56-4BC2-2D82-ED2B-12DF4867F531}"/>
          </ac:picMkLst>
        </pc:picChg>
        <pc:picChg chg="add mod">
          <ac:chgData name="Jinhong Brejnholt (JINB)" userId="b8219c71-9da7-4a12-aded-a071d88b9102" providerId="ADAL" clId="{3753DE55-435D-49AE-990E-25B7DA358CB9}" dt="2024-04-14T19:42:05.968" v="2797"/>
          <ac:picMkLst>
            <pc:docMk/>
            <pc:sldMk cId="3133763548" sldId="663"/>
            <ac:picMk id="4" creationId="{9CD14783-C7C0-9C0E-1A19-0B3C7010E2B5}"/>
          </ac:picMkLst>
        </pc:picChg>
        <pc:picChg chg="add mod">
          <ac:chgData name="Jinhong Brejnholt (JINB)" userId="b8219c71-9da7-4a12-aded-a071d88b9102" providerId="ADAL" clId="{3753DE55-435D-49AE-990E-25B7DA358CB9}" dt="2024-04-09T20:00:03.071" v="2260" actId="1076"/>
          <ac:picMkLst>
            <pc:docMk/>
            <pc:sldMk cId="3133763548" sldId="663"/>
            <ac:picMk id="3074" creationId="{070F6B47-ECF5-12AC-BCED-04817D592F4D}"/>
          </ac:picMkLst>
        </pc:picChg>
        <pc:picChg chg="add mod">
          <ac:chgData name="Jinhong Brejnholt (JINB)" userId="b8219c71-9da7-4a12-aded-a071d88b9102" providerId="ADAL" clId="{3753DE55-435D-49AE-990E-25B7DA358CB9}" dt="2024-04-09T20:03:15.987" v="2279" actId="1076"/>
          <ac:picMkLst>
            <pc:docMk/>
            <pc:sldMk cId="3133763548" sldId="663"/>
            <ac:picMk id="3076" creationId="{5F7BF88D-48A9-66F8-2E93-1023572C905C}"/>
          </ac:picMkLst>
        </pc:picChg>
        <pc:picChg chg="add mod">
          <ac:chgData name="Jinhong Brejnholt (JINB)" userId="b8219c71-9da7-4a12-aded-a071d88b9102" providerId="ADAL" clId="{3753DE55-435D-49AE-990E-25B7DA358CB9}" dt="2024-04-09T20:03:08.783" v="2277" actId="14100"/>
          <ac:picMkLst>
            <pc:docMk/>
            <pc:sldMk cId="3133763548" sldId="663"/>
            <ac:picMk id="3078" creationId="{1E17A0F0-E5F9-6E43-AE02-7FFF11A8F228}"/>
          </ac:picMkLst>
        </pc:picChg>
      </pc:sldChg>
      <pc:sldChg chg="addSp modSp new mod setBg">
        <pc:chgData name="Jinhong Brejnholt (JINB)" userId="b8219c71-9da7-4a12-aded-a071d88b9102" providerId="ADAL" clId="{3753DE55-435D-49AE-990E-25B7DA358CB9}" dt="2024-04-14T19:42:14.343" v="2799"/>
        <pc:sldMkLst>
          <pc:docMk/>
          <pc:sldMk cId="202697422" sldId="664"/>
        </pc:sldMkLst>
        <pc:spChg chg="mod">
          <ac:chgData name="Jinhong Brejnholt (JINB)" userId="b8219c71-9da7-4a12-aded-a071d88b9102" providerId="ADAL" clId="{3753DE55-435D-49AE-990E-25B7DA358CB9}" dt="2024-04-10T12:28:39.385" v="2309" actId="26606"/>
          <ac:spMkLst>
            <pc:docMk/>
            <pc:sldMk cId="202697422" sldId="664"/>
            <ac:spMk id="2" creationId="{C8A5001E-6EFE-C78B-2453-45B80FCC98DE}"/>
          </ac:spMkLst>
        </pc:spChg>
        <pc:spChg chg="mod">
          <ac:chgData name="Jinhong Brejnholt (JINB)" userId="b8219c71-9da7-4a12-aded-a071d88b9102" providerId="ADAL" clId="{3753DE55-435D-49AE-990E-25B7DA358CB9}" dt="2024-04-10T12:28:39.385" v="2309" actId="26606"/>
          <ac:spMkLst>
            <pc:docMk/>
            <pc:sldMk cId="202697422" sldId="664"/>
            <ac:spMk id="3" creationId="{4AFFB489-64A8-273E-6668-9809EF632750}"/>
          </ac:spMkLst>
        </pc:spChg>
        <pc:spChg chg="add mod">
          <ac:chgData name="Jinhong Brejnholt (JINB)" userId="b8219c71-9da7-4a12-aded-a071d88b9102" providerId="ADAL" clId="{3753DE55-435D-49AE-990E-25B7DA358CB9}" dt="2024-04-14T19:42:14.343" v="2799"/>
          <ac:spMkLst>
            <pc:docMk/>
            <pc:sldMk cId="202697422" sldId="664"/>
            <ac:spMk id="6" creationId="{EBAAB00A-A74A-B566-056B-501BB73DC4F6}"/>
          </ac:spMkLst>
        </pc:spChg>
        <pc:spChg chg="add">
          <ac:chgData name="Jinhong Brejnholt (JINB)" userId="b8219c71-9da7-4a12-aded-a071d88b9102" providerId="ADAL" clId="{3753DE55-435D-49AE-990E-25B7DA358CB9}" dt="2024-04-10T12:28:39.385" v="2309" actId="26606"/>
          <ac:spMkLst>
            <pc:docMk/>
            <pc:sldMk cId="202697422" sldId="664"/>
            <ac:spMk id="10" creationId="{743AA782-23D1-4521-8CAD-47662984AA08}"/>
          </ac:spMkLst>
        </pc:spChg>
        <pc:spChg chg="add">
          <ac:chgData name="Jinhong Brejnholt (JINB)" userId="b8219c71-9da7-4a12-aded-a071d88b9102" providerId="ADAL" clId="{3753DE55-435D-49AE-990E-25B7DA358CB9}" dt="2024-04-10T12:28:39.385" v="2309" actId="26606"/>
          <ac:spMkLst>
            <pc:docMk/>
            <pc:sldMk cId="202697422" sldId="664"/>
            <ac:spMk id="12" creationId="{71877DBC-BB60-40F0-AC93-2ACDBAAE60CE}"/>
          </ac:spMkLst>
        </pc:spChg>
        <pc:picChg chg="add mod">
          <ac:chgData name="Jinhong Brejnholt (JINB)" userId="b8219c71-9da7-4a12-aded-a071d88b9102" providerId="ADAL" clId="{3753DE55-435D-49AE-990E-25B7DA358CB9}" dt="2024-04-11T14:11:57.136" v="2529"/>
          <ac:picMkLst>
            <pc:docMk/>
            <pc:sldMk cId="202697422" sldId="664"/>
            <ac:picMk id="4" creationId="{D364278F-02BB-41C9-CF92-FE559C134FE1}"/>
          </ac:picMkLst>
        </pc:picChg>
        <pc:picChg chg="add mod">
          <ac:chgData name="Jinhong Brejnholt (JINB)" userId="b8219c71-9da7-4a12-aded-a071d88b9102" providerId="ADAL" clId="{3753DE55-435D-49AE-990E-25B7DA358CB9}" dt="2024-04-10T12:28:45.343" v="2311" actId="1076"/>
          <ac:picMkLst>
            <pc:docMk/>
            <pc:sldMk cId="202697422" sldId="664"/>
            <ac:picMk id="5" creationId="{4EDFB3A4-D1E8-9491-FBD3-D792A4AD9226}"/>
          </ac:picMkLst>
        </pc:picChg>
        <pc:picChg chg="add mod">
          <ac:chgData name="Jinhong Brejnholt (JINB)" userId="b8219c71-9da7-4a12-aded-a071d88b9102" providerId="ADAL" clId="{3753DE55-435D-49AE-990E-25B7DA358CB9}" dt="2024-04-14T19:42:14.343" v="2799"/>
          <ac:picMkLst>
            <pc:docMk/>
            <pc:sldMk cId="202697422" sldId="664"/>
            <ac:picMk id="7" creationId="{1D37F8E4-E292-A653-A5D2-1A71CAF8B580}"/>
          </ac:picMkLst>
        </pc:picChg>
      </pc:sldChg>
      <pc:sldChg chg="addSp delSp modSp new mod setBg">
        <pc:chgData name="Jinhong Brejnholt (JINB)" userId="b8219c71-9da7-4a12-aded-a071d88b9102" providerId="ADAL" clId="{3753DE55-435D-49AE-990E-25B7DA358CB9}" dt="2024-04-14T19:42:15.796" v="2800"/>
        <pc:sldMkLst>
          <pc:docMk/>
          <pc:sldMk cId="2420369781" sldId="665"/>
        </pc:sldMkLst>
        <pc:spChg chg="mod">
          <ac:chgData name="Jinhong Brejnholt (JINB)" userId="b8219c71-9da7-4a12-aded-a071d88b9102" providerId="ADAL" clId="{3753DE55-435D-49AE-990E-25B7DA358CB9}" dt="2024-04-11T14:12:17.398" v="2535" actId="26606"/>
          <ac:spMkLst>
            <pc:docMk/>
            <pc:sldMk cId="2420369781" sldId="665"/>
            <ac:spMk id="2" creationId="{7F312023-5FB7-CA4B-7066-5F3CF74EFB0B}"/>
          </ac:spMkLst>
        </pc:spChg>
        <pc:spChg chg="mod">
          <ac:chgData name="Jinhong Brejnholt (JINB)" userId="b8219c71-9da7-4a12-aded-a071d88b9102" providerId="ADAL" clId="{3753DE55-435D-49AE-990E-25B7DA358CB9}" dt="2024-04-11T14:12:17.398" v="2535" actId="26606"/>
          <ac:spMkLst>
            <pc:docMk/>
            <pc:sldMk cId="2420369781" sldId="665"/>
            <ac:spMk id="3" creationId="{47570F5A-E77C-0715-18A6-AEC107F248F9}"/>
          </ac:spMkLst>
        </pc:spChg>
        <pc:spChg chg="add mod">
          <ac:chgData name="Jinhong Brejnholt (JINB)" userId="b8219c71-9da7-4a12-aded-a071d88b9102" providerId="ADAL" clId="{3753DE55-435D-49AE-990E-25B7DA358CB9}" dt="2024-04-14T19:42:15.796" v="2800"/>
          <ac:spMkLst>
            <pc:docMk/>
            <pc:sldMk cId="2420369781" sldId="665"/>
            <ac:spMk id="5" creationId="{90477A01-244E-606C-69A1-A99BE8FEDFC9}"/>
          </ac:spMkLst>
        </pc:spChg>
        <pc:spChg chg="add del">
          <ac:chgData name="Jinhong Brejnholt (JINB)" userId="b8219c71-9da7-4a12-aded-a071d88b9102" providerId="ADAL" clId="{3753DE55-435D-49AE-990E-25B7DA358CB9}" dt="2024-04-11T14:12:17.398" v="2535" actId="26606"/>
          <ac:spMkLst>
            <pc:docMk/>
            <pc:sldMk cId="2420369781" sldId="665"/>
            <ac:spMk id="8" creationId="{081EA652-8C6A-4E69-BEB9-170809474553}"/>
          </ac:spMkLst>
        </pc:spChg>
        <pc:spChg chg="add del">
          <ac:chgData name="Jinhong Brejnholt (JINB)" userId="b8219c71-9da7-4a12-aded-a071d88b9102" providerId="ADAL" clId="{3753DE55-435D-49AE-990E-25B7DA358CB9}" dt="2024-04-11T14:12:17.398" v="2535" actId="26606"/>
          <ac:spMkLst>
            <pc:docMk/>
            <pc:sldMk cId="2420369781" sldId="665"/>
            <ac:spMk id="10" creationId="{5298780A-33B9-4EA2-8F67-DE68AD62841B}"/>
          </ac:spMkLst>
        </pc:spChg>
        <pc:spChg chg="add del">
          <ac:chgData name="Jinhong Brejnholt (JINB)" userId="b8219c71-9da7-4a12-aded-a071d88b9102" providerId="ADAL" clId="{3753DE55-435D-49AE-990E-25B7DA358CB9}" dt="2024-04-11T14:12:17.398" v="2535" actId="26606"/>
          <ac:spMkLst>
            <pc:docMk/>
            <pc:sldMk cId="2420369781" sldId="665"/>
            <ac:spMk id="12" creationId="{7F488E8B-4E1E-4402-8935-D4E6C02615C7}"/>
          </ac:spMkLst>
        </pc:spChg>
        <pc:spChg chg="add del">
          <ac:chgData name="Jinhong Brejnholt (JINB)" userId="b8219c71-9da7-4a12-aded-a071d88b9102" providerId="ADAL" clId="{3753DE55-435D-49AE-990E-25B7DA358CB9}" dt="2024-04-11T14:12:13.489" v="2532" actId="26606"/>
          <ac:spMkLst>
            <pc:docMk/>
            <pc:sldMk cId="2420369781" sldId="665"/>
            <ac:spMk id="17" creationId="{B6CDA21F-E7AF-4C75-8395-33F58D5B0E45}"/>
          </ac:spMkLst>
        </pc:spChg>
        <pc:spChg chg="add">
          <ac:chgData name="Jinhong Brejnholt (JINB)" userId="b8219c71-9da7-4a12-aded-a071d88b9102" providerId="ADAL" clId="{3753DE55-435D-49AE-990E-25B7DA358CB9}" dt="2024-04-11T14:12:17.398" v="2535" actId="26606"/>
          <ac:spMkLst>
            <pc:docMk/>
            <pc:sldMk cId="2420369781" sldId="665"/>
            <ac:spMk id="21" creationId="{7F488E8B-4E1E-4402-8935-D4E6C02615C7}"/>
          </ac:spMkLst>
        </pc:spChg>
        <pc:spChg chg="add del">
          <ac:chgData name="Jinhong Brejnholt (JINB)" userId="b8219c71-9da7-4a12-aded-a071d88b9102" providerId="ADAL" clId="{3753DE55-435D-49AE-990E-25B7DA358CB9}" dt="2024-04-11T14:12:17.383" v="2534" actId="26606"/>
          <ac:spMkLst>
            <pc:docMk/>
            <pc:sldMk cId="2420369781" sldId="665"/>
            <ac:spMk id="23" creationId="{2C1BBA94-3F40-40AA-8BB9-E69E25E537C1}"/>
          </ac:spMkLst>
        </pc:spChg>
        <pc:spChg chg="add del">
          <ac:chgData name="Jinhong Brejnholt (JINB)" userId="b8219c71-9da7-4a12-aded-a071d88b9102" providerId="ADAL" clId="{3753DE55-435D-49AE-990E-25B7DA358CB9}" dt="2024-04-11T14:12:13.489" v="2532" actId="26606"/>
          <ac:spMkLst>
            <pc:docMk/>
            <pc:sldMk cId="2420369781" sldId="665"/>
            <ac:spMk id="24" creationId="{D5B0017B-2ECA-49AF-B397-DC140825DF8D}"/>
          </ac:spMkLst>
        </pc:spChg>
        <pc:spChg chg="add del">
          <ac:chgData name="Jinhong Brejnholt (JINB)" userId="b8219c71-9da7-4a12-aded-a071d88b9102" providerId="ADAL" clId="{3753DE55-435D-49AE-990E-25B7DA358CB9}" dt="2024-04-11T14:12:17.383" v="2534" actId="26606"/>
          <ac:spMkLst>
            <pc:docMk/>
            <pc:sldMk cId="2420369781" sldId="665"/>
            <ac:spMk id="28" creationId="{3AD318CC-E2A8-4E27-9548-A047A78999B1}"/>
          </ac:spMkLst>
        </pc:spChg>
        <pc:spChg chg="add">
          <ac:chgData name="Jinhong Brejnholt (JINB)" userId="b8219c71-9da7-4a12-aded-a071d88b9102" providerId="ADAL" clId="{3753DE55-435D-49AE-990E-25B7DA358CB9}" dt="2024-04-11T14:12:17.398" v="2535" actId="26606"/>
          <ac:spMkLst>
            <pc:docMk/>
            <pc:sldMk cId="2420369781" sldId="665"/>
            <ac:spMk id="33" creationId="{081EA652-8C6A-4E69-BEB9-170809474553}"/>
          </ac:spMkLst>
        </pc:spChg>
        <pc:spChg chg="add">
          <ac:chgData name="Jinhong Brejnholt (JINB)" userId="b8219c71-9da7-4a12-aded-a071d88b9102" providerId="ADAL" clId="{3753DE55-435D-49AE-990E-25B7DA358CB9}" dt="2024-04-11T14:12:17.398" v="2535" actId="26606"/>
          <ac:spMkLst>
            <pc:docMk/>
            <pc:sldMk cId="2420369781" sldId="665"/>
            <ac:spMk id="34" creationId="{5298780A-33B9-4EA2-8F67-DE68AD62841B}"/>
          </ac:spMkLst>
        </pc:spChg>
        <pc:grpChg chg="add del">
          <ac:chgData name="Jinhong Brejnholt (JINB)" userId="b8219c71-9da7-4a12-aded-a071d88b9102" providerId="ADAL" clId="{3753DE55-435D-49AE-990E-25B7DA358CB9}" dt="2024-04-11T14:12:13.489" v="2532" actId="26606"/>
          <ac:grpSpMkLst>
            <pc:docMk/>
            <pc:sldMk cId="2420369781" sldId="665"/>
            <ac:grpSpMk id="19" creationId="{AE1C45F0-260A-458C-96ED-C1F6D2151219}"/>
          </ac:grpSpMkLst>
        </pc:grpChg>
        <pc:grpChg chg="add del">
          <ac:chgData name="Jinhong Brejnholt (JINB)" userId="b8219c71-9da7-4a12-aded-a071d88b9102" providerId="ADAL" clId="{3753DE55-435D-49AE-990E-25B7DA358CB9}" dt="2024-04-11T14:12:17.383" v="2534" actId="26606"/>
          <ac:grpSpMkLst>
            <pc:docMk/>
            <pc:sldMk cId="2420369781" sldId="665"/>
            <ac:grpSpMk id="29" creationId="{B14B560F-9DD7-4302-A60B-EBD3EF59B073}"/>
          </ac:grpSpMkLst>
        </pc:grpChg>
        <pc:picChg chg="add mod">
          <ac:chgData name="Jinhong Brejnholt (JINB)" userId="b8219c71-9da7-4a12-aded-a071d88b9102" providerId="ADAL" clId="{3753DE55-435D-49AE-990E-25B7DA358CB9}" dt="2024-04-11T14:12:00.490" v="2530"/>
          <ac:picMkLst>
            <pc:docMk/>
            <pc:sldMk cId="2420369781" sldId="665"/>
            <ac:picMk id="4" creationId="{7EB5EED3-27DA-7778-D7EE-C50A592C5676}"/>
          </ac:picMkLst>
        </pc:picChg>
        <pc:picChg chg="add mod">
          <ac:chgData name="Jinhong Brejnholt (JINB)" userId="b8219c71-9da7-4a12-aded-a071d88b9102" providerId="ADAL" clId="{3753DE55-435D-49AE-990E-25B7DA358CB9}" dt="2024-04-14T19:42:15.796" v="2800"/>
          <ac:picMkLst>
            <pc:docMk/>
            <pc:sldMk cId="2420369781" sldId="665"/>
            <ac:picMk id="6" creationId="{B1449B04-2008-C2D2-DEEE-89D26FDDF68A}"/>
          </ac:picMkLst>
        </pc:picChg>
        <pc:cxnChg chg="add del">
          <ac:chgData name="Jinhong Brejnholt (JINB)" userId="b8219c71-9da7-4a12-aded-a071d88b9102" providerId="ADAL" clId="{3753DE55-435D-49AE-990E-25B7DA358CB9}" dt="2024-04-11T14:12:13.489" v="2532" actId="26606"/>
          <ac:cxnSpMkLst>
            <pc:docMk/>
            <pc:sldMk cId="2420369781" sldId="665"/>
            <ac:cxnSpMk id="26" creationId="{6CF1BAF6-AD41-4082-B212-8A1F9A2E8779}"/>
          </ac:cxnSpMkLst>
        </pc:cxnChg>
        <pc:cxnChg chg="add">
          <ac:chgData name="Jinhong Brejnholt (JINB)" userId="b8219c71-9da7-4a12-aded-a071d88b9102" providerId="ADAL" clId="{3753DE55-435D-49AE-990E-25B7DA358CB9}" dt="2024-04-11T14:12:17.398" v="2535" actId="26606"/>
          <ac:cxnSpMkLst>
            <pc:docMk/>
            <pc:sldMk cId="2420369781" sldId="665"/>
            <ac:cxnSpMk id="35" creationId="{23AAC9B5-8015-485C-ACF9-A750390E9A56}"/>
          </ac:cxnSpMkLst>
        </pc:cxnChg>
      </pc:sldChg>
      <pc:sldChg chg="addSp delSp modSp new del mod setBg">
        <pc:chgData name="Jinhong Brejnholt (JINB)" userId="b8219c71-9da7-4a12-aded-a071d88b9102" providerId="ADAL" clId="{3753DE55-435D-49AE-990E-25B7DA358CB9}" dt="2024-04-13T13:21:49.801" v="2595" actId="47"/>
        <pc:sldMkLst>
          <pc:docMk/>
          <pc:sldMk cId="347510388" sldId="666"/>
        </pc:sldMkLst>
        <pc:spChg chg="del">
          <ac:chgData name="Jinhong Brejnholt (JINB)" userId="b8219c71-9da7-4a12-aded-a071d88b9102" providerId="ADAL" clId="{3753DE55-435D-49AE-990E-25B7DA358CB9}" dt="2024-04-13T13:19:12.784" v="2538" actId="26606"/>
          <ac:spMkLst>
            <pc:docMk/>
            <pc:sldMk cId="347510388" sldId="666"/>
            <ac:spMk id="2" creationId="{94AAC218-990F-A689-905D-F1553C1177C6}"/>
          </ac:spMkLst>
        </pc:spChg>
        <pc:spChg chg="del">
          <ac:chgData name="Jinhong Brejnholt (JINB)" userId="b8219c71-9da7-4a12-aded-a071d88b9102" providerId="ADAL" clId="{3753DE55-435D-49AE-990E-25B7DA358CB9}" dt="2024-04-13T13:19:12.784" v="2538" actId="26606"/>
          <ac:spMkLst>
            <pc:docMk/>
            <pc:sldMk cId="347510388" sldId="666"/>
            <ac:spMk id="3" creationId="{62EE2134-DD3E-4F8D-EDEC-D2354869C9B3}"/>
          </ac:spMkLst>
        </pc:spChg>
        <pc:spChg chg="add">
          <ac:chgData name="Jinhong Brejnholt (JINB)" userId="b8219c71-9da7-4a12-aded-a071d88b9102" providerId="ADAL" clId="{3753DE55-435D-49AE-990E-25B7DA358CB9}" dt="2024-04-13T13:19:12.784" v="2538" actId="26606"/>
          <ac:spMkLst>
            <pc:docMk/>
            <pc:sldMk cId="347510388" sldId="666"/>
            <ac:spMk id="1031" creationId="{42A4FC2C-047E-45A5-965D-8E1E3BF09BC6}"/>
          </ac:spMkLst>
        </pc:spChg>
        <pc:picChg chg="add mod">
          <ac:chgData name="Jinhong Brejnholt (JINB)" userId="b8219c71-9da7-4a12-aded-a071d88b9102" providerId="ADAL" clId="{3753DE55-435D-49AE-990E-25B7DA358CB9}" dt="2024-04-13T13:20:28.574" v="2539" actId="1076"/>
          <ac:picMkLst>
            <pc:docMk/>
            <pc:sldMk cId="347510388" sldId="666"/>
            <ac:picMk id="1026" creationId="{1D1465AF-7D20-4045-5DB7-82EB69600CF7}"/>
          </ac:picMkLst>
        </pc:picChg>
      </pc:sldChg>
      <pc:sldChg chg="new del">
        <pc:chgData name="Jinhong Brejnholt (JINB)" userId="b8219c71-9da7-4a12-aded-a071d88b9102" providerId="ADAL" clId="{3753DE55-435D-49AE-990E-25B7DA358CB9}" dt="2024-04-11T13:02:48.039" v="2353" actId="47"/>
        <pc:sldMkLst>
          <pc:docMk/>
          <pc:sldMk cId="1473691965" sldId="666"/>
        </pc:sldMkLst>
      </pc:sldChg>
      <pc:sldChg chg="addSp delSp modSp add del mod ord modNotesTx">
        <pc:chgData name="Jinhong Brejnholt (JINB)" userId="b8219c71-9da7-4a12-aded-a071d88b9102" providerId="ADAL" clId="{3753DE55-435D-49AE-990E-25B7DA358CB9}" dt="2024-04-11T13:55:20.072" v="2503" actId="47"/>
        <pc:sldMkLst>
          <pc:docMk/>
          <pc:sldMk cId="917329411" sldId="667"/>
        </pc:sldMkLst>
        <pc:spChg chg="mod">
          <ac:chgData name="Jinhong Brejnholt (JINB)" userId="b8219c71-9da7-4a12-aded-a071d88b9102" providerId="ADAL" clId="{3753DE55-435D-49AE-990E-25B7DA358CB9}" dt="2024-04-11T13:08:28.509" v="2484" actId="26606"/>
          <ac:spMkLst>
            <pc:docMk/>
            <pc:sldMk cId="917329411" sldId="667"/>
            <ac:spMk id="2" creationId="{52C0E03A-B2B1-D5DC-5C0B-5FAA59CAF59B}"/>
          </ac:spMkLst>
        </pc:spChg>
        <pc:spChg chg="mod">
          <ac:chgData name="Jinhong Brejnholt (JINB)" userId="b8219c71-9da7-4a12-aded-a071d88b9102" providerId="ADAL" clId="{3753DE55-435D-49AE-990E-25B7DA358CB9}" dt="2024-04-11T13:08:28.509" v="2484" actId="26606"/>
          <ac:spMkLst>
            <pc:docMk/>
            <pc:sldMk cId="917329411" sldId="667"/>
            <ac:spMk id="3" creationId="{4B689A1A-2902-787C-AEA9-546F4AD3E0C5}"/>
          </ac:spMkLst>
        </pc:spChg>
        <pc:spChg chg="add del">
          <ac:chgData name="Jinhong Brejnholt (JINB)" userId="b8219c71-9da7-4a12-aded-a071d88b9102" providerId="ADAL" clId="{3753DE55-435D-49AE-990E-25B7DA358CB9}" dt="2024-04-11T13:08:28.509" v="2485" actId="26606"/>
          <ac:spMkLst>
            <pc:docMk/>
            <pc:sldMk cId="917329411" sldId="667"/>
            <ac:spMk id="30" creationId="{04812C46-200A-4DEB-A05E-3ED6C68C2387}"/>
          </ac:spMkLst>
        </pc:spChg>
        <pc:spChg chg="add del">
          <ac:chgData name="Jinhong Brejnholt (JINB)" userId="b8219c71-9da7-4a12-aded-a071d88b9102" providerId="ADAL" clId="{3753DE55-435D-49AE-990E-25B7DA358CB9}" dt="2024-04-11T13:08:28.509" v="2485" actId="26606"/>
          <ac:spMkLst>
            <pc:docMk/>
            <pc:sldMk cId="917329411" sldId="667"/>
            <ac:spMk id="31" creationId="{D1EA859B-E555-4109-94F3-6700E046E008}"/>
          </ac:spMkLst>
        </pc:spChg>
        <pc:spChg chg="add del">
          <ac:chgData name="Jinhong Brejnholt (JINB)" userId="b8219c71-9da7-4a12-aded-a071d88b9102" providerId="ADAL" clId="{3753DE55-435D-49AE-990E-25B7DA358CB9}" dt="2024-04-11T13:08:26.627" v="2482" actId="26606"/>
          <ac:spMkLst>
            <pc:docMk/>
            <pc:sldMk cId="917329411" sldId="667"/>
            <ac:spMk id="36" creationId="{04812C46-200A-4DEB-A05E-3ED6C68C2387}"/>
          </ac:spMkLst>
        </pc:spChg>
        <pc:spChg chg="add del">
          <ac:chgData name="Jinhong Brejnholt (JINB)" userId="b8219c71-9da7-4a12-aded-a071d88b9102" providerId="ADAL" clId="{3753DE55-435D-49AE-990E-25B7DA358CB9}" dt="2024-04-11T13:08:26.627" v="2482" actId="26606"/>
          <ac:spMkLst>
            <pc:docMk/>
            <pc:sldMk cId="917329411" sldId="667"/>
            <ac:spMk id="38" creationId="{D1EA859B-E555-4109-94F3-6700E046E008}"/>
          </ac:spMkLst>
        </pc:spChg>
        <pc:spChg chg="add del">
          <ac:chgData name="Jinhong Brejnholt (JINB)" userId="b8219c71-9da7-4a12-aded-a071d88b9102" providerId="ADAL" clId="{3753DE55-435D-49AE-990E-25B7DA358CB9}" dt="2024-04-11T13:08:28.509" v="2484" actId="26606"/>
          <ac:spMkLst>
            <pc:docMk/>
            <pc:sldMk cId="917329411" sldId="667"/>
            <ac:spMk id="42" creationId="{20D5D19D-0789-4518-B5DC-D47ADF69D25A}"/>
          </ac:spMkLst>
        </pc:spChg>
        <pc:spChg chg="add del">
          <ac:chgData name="Jinhong Brejnholt (JINB)" userId="b8219c71-9da7-4a12-aded-a071d88b9102" providerId="ADAL" clId="{3753DE55-435D-49AE-990E-25B7DA358CB9}" dt="2024-04-11T13:08:28.509" v="2484" actId="26606"/>
          <ac:spMkLst>
            <pc:docMk/>
            <pc:sldMk cId="917329411" sldId="667"/>
            <ac:spMk id="43" creationId="{B81933D1-5615-42C7-9C0B-4EB7105CCE2D}"/>
          </ac:spMkLst>
        </pc:spChg>
        <pc:spChg chg="add del">
          <ac:chgData name="Jinhong Brejnholt (JINB)" userId="b8219c71-9da7-4a12-aded-a071d88b9102" providerId="ADAL" clId="{3753DE55-435D-49AE-990E-25B7DA358CB9}" dt="2024-04-11T13:08:28.509" v="2484" actId="26606"/>
          <ac:spMkLst>
            <pc:docMk/>
            <pc:sldMk cId="917329411" sldId="667"/>
            <ac:spMk id="45" creationId="{19C9EAEA-39D0-4B0E-A0EB-51E7B26740B1}"/>
          </ac:spMkLst>
        </pc:spChg>
        <pc:spChg chg="add">
          <ac:chgData name="Jinhong Brejnholt (JINB)" userId="b8219c71-9da7-4a12-aded-a071d88b9102" providerId="ADAL" clId="{3753DE55-435D-49AE-990E-25B7DA358CB9}" dt="2024-04-11T13:08:28.509" v="2485" actId="26606"/>
          <ac:spMkLst>
            <pc:docMk/>
            <pc:sldMk cId="917329411" sldId="667"/>
            <ac:spMk id="47" creationId="{04812C46-200A-4DEB-A05E-3ED6C68C2387}"/>
          </ac:spMkLst>
        </pc:spChg>
        <pc:spChg chg="add">
          <ac:chgData name="Jinhong Brejnholt (JINB)" userId="b8219c71-9da7-4a12-aded-a071d88b9102" providerId="ADAL" clId="{3753DE55-435D-49AE-990E-25B7DA358CB9}" dt="2024-04-11T13:08:28.509" v="2485" actId="26606"/>
          <ac:spMkLst>
            <pc:docMk/>
            <pc:sldMk cId="917329411" sldId="667"/>
            <ac:spMk id="48" creationId="{D1EA859B-E555-4109-94F3-6700E046E008}"/>
          </ac:spMkLst>
        </pc:spChg>
        <pc:grpChg chg="add del">
          <ac:chgData name="Jinhong Brejnholt (JINB)" userId="b8219c71-9da7-4a12-aded-a071d88b9102" providerId="ADAL" clId="{3753DE55-435D-49AE-990E-25B7DA358CB9}" dt="2024-04-11T13:08:28.509" v="2484" actId="26606"/>
          <ac:grpSpMkLst>
            <pc:docMk/>
            <pc:sldMk cId="917329411" sldId="667"/>
            <ac:grpSpMk id="44" creationId="{032D8612-31EB-44CF-A1D0-14FD4C705424}"/>
          </ac:grpSpMkLst>
        </pc:grpChg>
        <pc:picChg chg="add mod ord">
          <ac:chgData name="Jinhong Brejnholt (JINB)" userId="b8219c71-9da7-4a12-aded-a071d88b9102" providerId="ADAL" clId="{3753DE55-435D-49AE-990E-25B7DA358CB9}" dt="2024-04-11T13:08:28.509" v="2485" actId="26606"/>
          <ac:picMkLst>
            <pc:docMk/>
            <pc:sldMk cId="917329411" sldId="667"/>
            <ac:picMk id="4" creationId="{1017FFD7-43D8-E2D3-5CBA-7A7C65FA3968}"/>
          </ac:picMkLst>
        </pc:picChg>
        <pc:picChg chg="del">
          <ac:chgData name="Jinhong Brejnholt (JINB)" userId="b8219c71-9da7-4a12-aded-a071d88b9102" providerId="ADAL" clId="{3753DE55-435D-49AE-990E-25B7DA358CB9}" dt="2024-04-11T13:08:00.938" v="2478" actId="478"/>
          <ac:picMkLst>
            <pc:docMk/>
            <pc:sldMk cId="917329411" sldId="667"/>
            <ac:picMk id="7" creationId="{DF16777F-BA01-288E-5B75-F79DF3C3BA52}"/>
          </ac:picMkLst>
        </pc:picChg>
        <pc:picChg chg="ord">
          <ac:chgData name="Jinhong Brejnholt (JINB)" userId="b8219c71-9da7-4a12-aded-a071d88b9102" providerId="ADAL" clId="{3753DE55-435D-49AE-990E-25B7DA358CB9}" dt="2024-04-11T13:08:28.509" v="2484" actId="26606"/>
          <ac:picMkLst>
            <pc:docMk/>
            <pc:sldMk cId="917329411" sldId="667"/>
            <ac:picMk id="8" creationId="{E14EDEC2-459E-11A8-3DEB-836CC034B882}"/>
          </ac:picMkLst>
        </pc:picChg>
      </pc:sldChg>
      <pc:sldChg chg="addSp delSp modSp new mod setBg">
        <pc:chgData name="Jinhong Brejnholt (JINB)" userId="b8219c71-9da7-4a12-aded-a071d88b9102" providerId="ADAL" clId="{3753DE55-435D-49AE-990E-25B7DA358CB9}" dt="2024-04-14T19:42:03.265" v="2795"/>
        <pc:sldMkLst>
          <pc:docMk/>
          <pc:sldMk cId="2681154764" sldId="667"/>
        </pc:sldMkLst>
        <pc:spChg chg="mod ord">
          <ac:chgData name="Jinhong Brejnholt (JINB)" userId="b8219c71-9da7-4a12-aded-a071d88b9102" providerId="ADAL" clId="{3753DE55-435D-49AE-990E-25B7DA358CB9}" dt="2024-04-13T13:21:44.255" v="2594" actId="26606"/>
          <ac:spMkLst>
            <pc:docMk/>
            <pc:sldMk cId="2681154764" sldId="667"/>
            <ac:spMk id="2" creationId="{5634B6F3-F071-AD69-6ACD-045C2CF0B751}"/>
          </ac:spMkLst>
        </pc:spChg>
        <pc:spChg chg="del">
          <ac:chgData name="Jinhong Brejnholt (JINB)" userId="b8219c71-9da7-4a12-aded-a071d88b9102" providerId="ADAL" clId="{3753DE55-435D-49AE-990E-25B7DA358CB9}" dt="2024-04-13T13:20:56.457" v="2575"/>
          <ac:spMkLst>
            <pc:docMk/>
            <pc:sldMk cId="2681154764" sldId="667"/>
            <ac:spMk id="3" creationId="{0F7A6368-C957-4964-9AC5-22BFB5F6E507}"/>
          </ac:spMkLst>
        </pc:spChg>
        <pc:spChg chg="add mod">
          <ac:chgData name="Jinhong Brejnholt (JINB)" userId="b8219c71-9da7-4a12-aded-a071d88b9102" providerId="ADAL" clId="{3753DE55-435D-49AE-990E-25B7DA358CB9}" dt="2024-04-14T19:42:03.265" v="2795"/>
          <ac:spMkLst>
            <pc:docMk/>
            <pc:sldMk cId="2681154764" sldId="667"/>
            <ac:spMk id="5" creationId="{2141F32D-6492-27A1-BC19-8D059D1AAC64}"/>
          </ac:spMkLst>
        </pc:spChg>
        <pc:spChg chg="add del">
          <ac:chgData name="Jinhong Brejnholt (JINB)" userId="b8219c71-9da7-4a12-aded-a071d88b9102" providerId="ADAL" clId="{3753DE55-435D-49AE-990E-25B7DA358CB9}" dt="2024-04-13T13:21:22.458" v="2581" actId="26606"/>
          <ac:spMkLst>
            <pc:docMk/>
            <pc:sldMk cId="2681154764" sldId="667"/>
            <ac:spMk id="8" creationId="{F8163667-F0B1-C005-A3D5-A0EAC62DB51C}"/>
          </ac:spMkLst>
        </pc:spChg>
        <pc:spChg chg="add del">
          <ac:chgData name="Jinhong Brejnholt (JINB)" userId="b8219c71-9da7-4a12-aded-a071d88b9102" providerId="ADAL" clId="{3753DE55-435D-49AE-990E-25B7DA358CB9}" dt="2024-04-13T13:21:13.644" v="2579" actId="26606"/>
          <ac:spMkLst>
            <pc:docMk/>
            <pc:sldMk cId="2681154764" sldId="667"/>
            <ac:spMk id="11" creationId="{8B2B1708-8CE4-4A20-94F5-55118AE2CBD7}"/>
          </ac:spMkLst>
        </pc:spChg>
        <pc:spChg chg="add del">
          <ac:chgData name="Jinhong Brejnholt (JINB)" userId="b8219c71-9da7-4a12-aded-a071d88b9102" providerId="ADAL" clId="{3753DE55-435D-49AE-990E-25B7DA358CB9}" dt="2024-04-13T13:21:13.644" v="2579" actId="26606"/>
          <ac:spMkLst>
            <pc:docMk/>
            <pc:sldMk cId="2681154764" sldId="667"/>
            <ac:spMk id="12" creationId="{C7D023E4-8DE1-436E-9847-ED6A4B4B04FD}"/>
          </ac:spMkLst>
        </pc:spChg>
        <pc:spChg chg="add del">
          <ac:chgData name="Jinhong Brejnholt (JINB)" userId="b8219c71-9da7-4a12-aded-a071d88b9102" providerId="ADAL" clId="{3753DE55-435D-49AE-990E-25B7DA358CB9}" dt="2024-04-13T13:21:24.489" v="2583" actId="26606"/>
          <ac:spMkLst>
            <pc:docMk/>
            <pc:sldMk cId="2681154764" sldId="667"/>
            <ac:spMk id="15" creationId="{08C9B587-E65E-4B52-B37C-ABEBB6E87928}"/>
          </ac:spMkLst>
        </pc:spChg>
        <pc:spChg chg="add del">
          <ac:chgData name="Jinhong Brejnholt (JINB)" userId="b8219c71-9da7-4a12-aded-a071d88b9102" providerId="ADAL" clId="{3753DE55-435D-49AE-990E-25B7DA358CB9}" dt="2024-04-13T13:21:13.644" v="2579" actId="26606"/>
          <ac:spMkLst>
            <pc:docMk/>
            <pc:sldMk cId="2681154764" sldId="667"/>
            <ac:spMk id="17" creationId="{C58F402F-FDB5-409B-8818-B6FCE06E577C}"/>
          </ac:spMkLst>
        </pc:spChg>
        <pc:spChg chg="add del">
          <ac:chgData name="Jinhong Brejnholt (JINB)" userId="b8219c71-9da7-4a12-aded-a071d88b9102" providerId="ADAL" clId="{3753DE55-435D-49AE-990E-25B7DA358CB9}" dt="2024-04-13T13:21:22.458" v="2581" actId="26606"/>
          <ac:spMkLst>
            <pc:docMk/>
            <pc:sldMk cId="2681154764" sldId="667"/>
            <ac:spMk id="28" creationId="{6B5E2835-4E47-45B3-9CFE-732FF7B05472}"/>
          </ac:spMkLst>
        </pc:spChg>
        <pc:spChg chg="add del">
          <ac:chgData name="Jinhong Brejnholt (JINB)" userId="b8219c71-9da7-4a12-aded-a071d88b9102" providerId="ADAL" clId="{3753DE55-435D-49AE-990E-25B7DA358CB9}" dt="2024-04-13T13:21:22.458" v="2581" actId="26606"/>
          <ac:spMkLst>
            <pc:docMk/>
            <pc:sldMk cId="2681154764" sldId="667"/>
            <ac:spMk id="29" creationId="{5B45AD5D-AA52-4F7B-9362-576A39AD9E09}"/>
          </ac:spMkLst>
        </pc:spChg>
        <pc:spChg chg="add del">
          <ac:chgData name="Jinhong Brejnholt (JINB)" userId="b8219c71-9da7-4a12-aded-a071d88b9102" providerId="ADAL" clId="{3753DE55-435D-49AE-990E-25B7DA358CB9}" dt="2024-04-13T13:21:22.458" v="2581" actId="26606"/>
          <ac:spMkLst>
            <pc:docMk/>
            <pc:sldMk cId="2681154764" sldId="667"/>
            <ac:spMk id="30" creationId="{AEDD7960-4866-4399-BEF6-DD1431AB4E34}"/>
          </ac:spMkLst>
        </pc:spChg>
        <pc:spChg chg="add del">
          <ac:chgData name="Jinhong Brejnholt (JINB)" userId="b8219c71-9da7-4a12-aded-a071d88b9102" providerId="ADAL" clId="{3753DE55-435D-49AE-990E-25B7DA358CB9}" dt="2024-04-13T13:21:22.458" v="2581" actId="26606"/>
          <ac:spMkLst>
            <pc:docMk/>
            <pc:sldMk cId="2681154764" sldId="667"/>
            <ac:spMk id="31" creationId="{55D4142C-5077-457F-A6AD-3FECFDB39685}"/>
          </ac:spMkLst>
        </pc:spChg>
        <pc:spChg chg="add del">
          <ac:chgData name="Jinhong Brejnholt (JINB)" userId="b8219c71-9da7-4a12-aded-a071d88b9102" providerId="ADAL" clId="{3753DE55-435D-49AE-990E-25B7DA358CB9}" dt="2024-04-13T13:21:22.458" v="2581" actId="26606"/>
          <ac:spMkLst>
            <pc:docMk/>
            <pc:sldMk cId="2681154764" sldId="667"/>
            <ac:spMk id="32" creationId="{7A5F0580-5EE9-419F-96EE-B6529EF6E7D0}"/>
          </ac:spMkLst>
        </pc:spChg>
        <pc:spChg chg="add del">
          <ac:chgData name="Jinhong Brejnholt (JINB)" userId="b8219c71-9da7-4a12-aded-a071d88b9102" providerId="ADAL" clId="{3753DE55-435D-49AE-990E-25B7DA358CB9}" dt="2024-04-13T13:21:24.489" v="2583" actId="26606"/>
          <ac:spMkLst>
            <pc:docMk/>
            <pc:sldMk cId="2681154764" sldId="667"/>
            <ac:spMk id="34" creationId="{0671A8AE-40A1-4631-A6B8-581AFF065482}"/>
          </ac:spMkLst>
        </pc:spChg>
        <pc:spChg chg="add del">
          <ac:chgData name="Jinhong Brejnholt (JINB)" userId="b8219c71-9da7-4a12-aded-a071d88b9102" providerId="ADAL" clId="{3753DE55-435D-49AE-990E-25B7DA358CB9}" dt="2024-04-13T13:21:24.489" v="2583" actId="26606"/>
          <ac:spMkLst>
            <pc:docMk/>
            <pc:sldMk cId="2681154764" sldId="667"/>
            <ac:spMk id="35" creationId="{AB58EF07-17C2-48CF-ABB0-EEF1F17CB8F0}"/>
          </ac:spMkLst>
        </pc:spChg>
        <pc:spChg chg="add del">
          <ac:chgData name="Jinhong Brejnholt (JINB)" userId="b8219c71-9da7-4a12-aded-a071d88b9102" providerId="ADAL" clId="{3753DE55-435D-49AE-990E-25B7DA358CB9}" dt="2024-04-13T13:21:24.489" v="2583" actId="26606"/>
          <ac:spMkLst>
            <pc:docMk/>
            <pc:sldMk cId="2681154764" sldId="667"/>
            <ac:spMk id="36" creationId="{AF2F604E-43BE-4DC3-B983-E071523364F8}"/>
          </ac:spMkLst>
        </pc:spChg>
        <pc:spChg chg="add del">
          <ac:chgData name="Jinhong Brejnholt (JINB)" userId="b8219c71-9da7-4a12-aded-a071d88b9102" providerId="ADAL" clId="{3753DE55-435D-49AE-990E-25B7DA358CB9}" dt="2024-04-13T13:21:27.379" v="2585" actId="26606"/>
          <ac:spMkLst>
            <pc:docMk/>
            <pc:sldMk cId="2681154764" sldId="667"/>
            <ac:spMk id="38" creationId="{2FB82883-1DC0-4BE1-A607-009095F3355A}"/>
          </ac:spMkLst>
        </pc:spChg>
        <pc:spChg chg="add del">
          <ac:chgData name="Jinhong Brejnholt (JINB)" userId="b8219c71-9da7-4a12-aded-a071d88b9102" providerId="ADAL" clId="{3753DE55-435D-49AE-990E-25B7DA358CB9}" dt="2024-04-13T13:21:27.379" v="2585" actId="26606"/>
          <ac:spMkLst>
            <pc:docMk/>
            <pc:sldMk cId="2681154764" sldId="667"/>
            <ac:spMk id="39" creationId="{A3473CF9-37EB-43E7-89EF-D2D1C53D1DAC}"/>
          </ac:spMkLst>
        </pc:spChg>
        <pc:spChg chg="add del">
          <ac:chgData name="Jinhong Brejnholt (JINB)" userId="b8219c71-9da7-4a12-aded-a071d88b9102" providerId="ADAL" clId="{3753DE55-435D-49AE-990E-25B7DA358CB9}" dt="2024-04-13T13:21:27.379" v="2585" actId="26606"/>
          <ac:spMkLst>
            <pc:docMk/>
            <pc:sldMk cId="2681154764" sldId="667"/>
            <ac:spMk id="40" creationId="{586B4EF9-43BA-4655-A6FF-1D8E21574C95}"/>
          </ac:spMkLst>
        </pc:spChg>
        <pc:spChg chg="add del">
          <ac:chgData name="Jinhong Brejnholt (JINB)" userId="b8219c71-9da7-4a12-aded-a071d88b9102" providerId="ADAL" clId="{3753DE55-435D-49AE-990E-25B7DA358CB9}" dt="2024-04-13T13:21:31.410" v="2587" actId="26606"/>
          <ac:spMkLst>
            <pc:docMk/>
            <pc:sldMk cId="2681154764" sldId="667"/>
            <ac:spMk id="42" creationId="{BA79A7CF-01AF-4178-9369-94E0C90EB046}"/>
          </ac:spMkLst>
        </pc:spChg>
        <pc:spChg chg="add del">
          <ac:chgData name="Jinhong Brejnholt (JINB)" userId="b8219c71-9da7-4a12-aded-a071d88b9102" providerId="ADAL" clId="{3753DE55-435D-49AE-990E-25B7DA358CB9}" dt="2024-04-13T13:21:31.410" v="2587" actId="26606"/>
          <ac:spMkLst>
            <pc:docMk/>
            <pc:sldMk cId="2681154764" sldId="667"/>
            <ac:spMk id="43" creationId="{99413ED5-9ED4-4772-BCE4-2BCAE6B12E35}"/>
          </ac:spMkLst>
        </pc:spChg>
        <pc:spChg chg="add del">
          <ac:chgData name="Jinhong Brejnholt (JINB)" userId="b8219c71-9da7-4a12-aded-a071d88b9102" providerId="ADAL" clId="{3753DE55-435D-49AE-990E-25B7DA358CB9}" dt="2024-04-13T13:21:31.410" v="2587" actId="26606"/>
          <ac:spMkLst>
            <pc:docMk/>
            <pc:sldMk cId="2681154764" sldId="667"/>
            <ac:spMk id="44" creationId="{04357C93-F0CB-4A1C-8F77-4E9063789819}"/>
          </ac:spMkLst>
        </pc:spChg>
        <pc:spChg chg="add del">
          <ac:chgData name="Jinhong Brejnholt (JINB)" userId="b8219c71-9da7-4a12-aded-a071d88b9102" providerId="ADAL" clId="{3753DE55-435D-49AE-990E-25B7DA358CB9}" dt="2024-04-13T13:21:31.410" v="2587" actId="26606"/>
          <ac:spMkLst>
            <pc:docMk/>
            <pc:sldMk cId="2681154764" sldId="667"/>
            <ac:spMk id="45" creationId="{90F533E9-6690-41A8-A372-4C6C622D028D}"/>
          </ac:spMkLst>
        </pc:spChg>
        <pc:spChg chg="add del">
          <ac:chgData name="Jinhong Brejnholt (JINB)" userId="b8219c71-9da7-4a12-aded-a071d88b9102" providerId="ADAL" clId="{3753DE55-435D-49AE-990E-25B7DA358CB9}" dt="2024-04-13T13:21:32.850" v="2589" actId="26606"/>
          <ac:spMkLst>
            <pc:docMk/>
            <pc:sldMk cId="2681154764" sldId="667"/>
            <ac:spMk id="47" creationId="{9F79630B-0F0B-446E-A637-38FA8F61D10E}"/>
          </ac:spMkLst>
        </pc:spChg>
        <pc:spChg chg="add del">
          <ac:chgData name="Jinhong Brejnholt (JINB)" userId="b8219c71-9da7-4a12-aded-a071d88b9102" providerId="ADAL" clId="{3753DE55-435D-49AE-990E-25B7DA358CB9}" dt="2024-04-13T13:21:32.850" v="2589" actId="26606"/>
          <ac:spMkLst>
            <pc:docMk/>
            <pc:sldMk cId="2681154764" sldId="667"/>
            <ac:spMk id="48" creationId="{B3437C99-FC8E-4311-B48A-F0C4C329B154}"/>
          </ac:spMkLst>
        </pc:spChg>
        <pc:spChg chg="add del">
          <ac:chgData name="Jinhong Brejnholt (JINB)" userId="b8219c71-9da7-4a12-aded-a071d88b9102" providerId="ADAL" clId="{3753DE55-435D-49AE-990E-25B7DA358CB9}" dt="2024-04-13T13:21:32.850" v="2589" actId="26606"/>
          <ac:spMkLst>
            <pc:docMk/>
            <pc:sldMk cId="2681154764" sldId="667"/>
            <ac:spMk id="49" creationId="{51B682F4-1650-3F19-6598-BEE9A23F3977}"/>
          </ac:spMkLst>
        </pc:spChg>
        <pc:spChg chg="add del">
          <ac:chgData name="Jinhong Brejnholt (JINB)" userId="b8219c71-9da7-4a12-aded-a071d88b9102" providerId="ADAL" clId="{3753DE55-435D-49AE-990E-25B7DA358CB9}" dt="2024-04-13T13:21:44.255" v="2594" actId="26606"/>
          <ac:spMkLst>
            <pc:docMk/>
            <pc:sldMk cId="2681154764" sldId="667"/>
            <ac:spMk id="51" creationId="{C0A1ED06-4733-4020-9C60-81D4D801408D}"/>
          </ac:spMkLst>
        </pc:spChg>
        <pc:spChg chg="add del">
          <ac:chgData name="Jinhong Brejnholt (JINB)" userId="b8219c71-9da7-4a12-aded-a071d88b9102" providerId="ADAL" clId="{3753DE55-435D-49AE-990E-25B7DA358CB9}" dt="2024-04-13T13:21:44.255" v="2594" actId="26606"/>
          <ac:spMkLst>
            <pc:docMk/>
            <pc:sldMk cId="2681154764" sldId="667"/>
            <ac:spMk id="52" creationId="{B0CA3509-3AF9-45FE-93ED-57BB5D5E8E07}"/>
          </ac:spMkLst>
        </pc:spChg>
        <pc:spChg chg="add del mod">
          <ac:chgData name="Jinhong Brejnholt (JINB)" userId="b8219c71-9da7-4a12-aded-a071d88b9102" providerId="ADAL" clId="{3753DE55-435D-49AE-990E-25B7DA358CB9}" dt="2024-04-13T13:21:37.807" v="2592" actId="478"/>
          <ac:spMkLst>
            <pc:docMk/>
            <pc:sldMk cId="2681154764" sldId="667"/>
            <ac:spMk id="53" creationId="{24F711A4-485C-D4E3-E0C5-DF25AB5BDE2C}"/>
          </ac:spMkLst>
        </pc:spChg>
        <pc:spChg chg="add">
          <ac:chgData name="Jinhong Brejnholt (JINB)" userId="b8219c71-9da7-4a12-aded-a071d88b9102" providerId="ADAL" clId="{3753DE55-435D-49AE-990E-25B7DA358CB9}" dt="2024-04-13T13:21:44.255" v="2594" actId="26606"/>
          <ac:spMkLst>
            <pc:docMk/>
            <pc:sldMk cId="2681154764" sldId="667"/>
            <ac:spMk id="57" creationId="{4D4677D2-D5AC-4CF9-9EED-2B89D0A1C212}"/>
          </ac:spMkLst>
        </pc:spChg>
        <pc:spChg chg="add">
          <ac:chgData name="Jinhong Brejnholt (JINB)" userId="b8219c71-9da7-4a12-aded-a071d88b9102" providerId="ADAL" clId="{3753DE55-435D-49AE-990E-25B7DA358CB9}" dt="2024-04-13T13:21:44.255" v="2594" actId="26606"/>
          <ac:spMkLst>
            <pc:docMk/>
            <pc:sldMk cId="2681154764" sldId="667"/>
            <ac:spMk id="59" creationId="{C6D54F7E-825A-4BBA-815F-35CCA8B97786}"/>
          </ac:spMkLst>
        </pc:spChg>
        <pc:grpChg chg="add del">
          <ac:chgData name="Jinhong Brejnholt (JINB)" userId="b8219c71-9da7-4a12-aded-a071d88b9102" providerId="ADAL" clId="{3753DE55-435D-49AE-990E-25B7DA358CB9}" dt="2024-04-13T13:21:13.644" v="2579" actId="26606"/>
          <ac:grpSpMkLst>
            <pc:docMk/>
            <pc:sldMk cId="2681154764" sldId="667"/>
            <ac:grpSpMk id="13" creationId="{5D095D3E-C464-41D5-87FA-07742698A722}"/>
          </ac:grpSpMkLst>
        </pc:grpChg>
        <pc:grpChg chg="add del">
          <ac:chgData name="Jinhong Brejnholt (JINB)" userId="b8219c71-9da7-4a12-aded-a071d88b9102" providerId="ADAL" clId="{3753DE55-435D-49AE-990E-25B7DA358CB9}" dt="2024-04-13T13:21:13.644" v="2579" actId="26606"/>
          <ac:grpSpMkLst>
            <pc:docMk/>
            <pc:sldMk cId="2681154764" sldId="667"/>
            <ac:grpSpMk id="19" creationId="{E27AF472-EAE3-4572-AB69-B92BD10DBC6D}"/>
          </ac:grpSpMkLst>
        </pc:grpChg>
        <pc:picChg chg="add mod">
          <ac:chgData name="Jinhong Brejnholt (JINB)" userId="b8219c71-9da7-4a12-aded-a071d88b9102" providerId="ADAL" clId="{3753DE55-435D-49AE-990E-25B7DA358CB9}" dt="2024-04-13T13:21:44.255" v="2594" actId="26606"/>
          <ac:picMkLst>
            <pc:docMk/>
            <pc:sldMk cId="2681154764" sldId="667"/>
            <ac:picMk id="4" creationId="{324E7A0E-A6EE-18A0-FB74-6C76BE234A58}"/>
          </ac:picMkLst>
        </pc:picChg>
        <pc:picChg chg="add mod">
          <ac:chgData name="Jinhong Brejnholt (JINB)" userId="b8219c71-9da7-4a12-aded-a071d88b9102" providerId="ADAL" clId="{3753DE55-435D-49AE-990E-25B7DA358CB9}" dt="2024-04-14T19:42:03.265" v="2795"/>
          <ac:picMkLst>
            <pc:docMk/>
            <pc:sldMk cId="2681154764" sldId="667"/>
            <ac:picMk id="6" creationId="{605746A6-97A0-2016-7541-A59191812962}"/>
          </ac:picMkLst>
        </pc:picChg>
        <pc:cxnChg chg="add del">
          <ac:chgData name="Jinhong Brejnholt (JINB)" userId="b8219c71-9da7-4a12-aded-a071d88b9102" providerId="ADAL" clId="{3753DE55-435D-49AE-990E-25B7DA358CB9}" dt="2024-04-13T13:21:11.551" v="2577" actId="26606"/>
          <ac:cxnSpMkLst>
            <pc:docMk/>
            <pc:sldMk cId="2681154764" sldId="667"/>
            <ac:cxnSpMk id="9" creationId="{33193FD5-6A49-7562-EA76-F15D42E15804}"/>
          </ac:cxnSpMkLst>
        </pc:cxnChg>
      </pc:sldChg>
      <pc:sldChg chg="addSp delSp modSp add mod">
        <pc:chgData name="Jinhong Brejnholt (JINB)" userId="b8219c71-9da7-4a12-aded-a071d88b9102" providerId="ADAL" clId="{3753DE55-435D-49AE-990E-25B7DA358CB9}" dt="2024-04-14T19:41:26.983" v="2778"/>
        <pc:sldMkLst>
          <pc:docMk/>
          <pc:sldMk cId="535950513" sldId="668"/>
        </pc:sldMkLst>
        <pc:spChg chg="mod">
          <ac:chgData name="Jinhong Brejnholt (JINB)" userId="b8219c71-9da7-4a12-aded-a071d88b9102" providerId="ADAL" clId="{3753DE55-435D-49AE-990E-25B7DA358CB9}" dt="2024-04-14T19:29:20.636" v="2613" actId="26606"/>
          <ac:spMkLst>
            <pc:docMk/>
            <pc:sldMk cId="535950513" sldId="668"/>
            <ac:spMk id="2" creationId="{65F8899A-F1BB-78B6-A1FB-7D1FBB2F7D19}"/>
          </ac:spMkLst>
        </pc:spChg>
        <pc:spChg chg="mod">
          <ac:chgData name="Jinhong Brejnholt (JINB)" userId="b8219c71-9da7-4a12-aded-a071d88b9102" providerId="ADAL" clId="{3753DE55-435D-49AE-990E-25B7DA358CB9}" dt="2024-04-14T19:31:51.807" v="2623" actId="255"/>
          <ac:spMkLst>
            <pc:docMk/>
            <pc:sldMk cId="535950513" sldId="668"/>
            <ac:spMk id="3" creationId="{C7542B5B-20DD-0F09-604E-0610EC8E66CE}"/>
          </ac:spMkLst>
        </pc:spChg>
        <pc:spChg chg="add mod">
          <ac:chgData name="Jinhong Brejnholt (JINB)" userId="b8219c71-9da7-4a12-aded-a071d88b9102" providerId="ADAL" clId="{3753DE55-435D-49AE-990E-25B7DA358CB9}" dt="2024-04-14T19:41:26.983" v="2778"/>
          <ac:spMkLst>
            <pc:docMk/>
            <pc:sldMk cId="535950513" sldId="668"/>
            <ac:spMk id="5" creationId="{F33CD408-D5EC-99EA-8479-EEF3B1CDCB3C}"/>
          </ac:spMkLst>
        </pc:spChg>
        <pc:spChg chg="del mod">
          <ac:chgData name="Jinhong Brejnholt (JINB)" userId="b8219c71-9da7-4a12-aded-a071d88b9102" providerId="ADAL" clId="{3753DE55-435D-49AE-990E-25B7DA358CB9}" dt="2024-04-14T19:29:05.026" v="2608" actId="478"/>
          <ac:spMkLst>
            <pc:docMk/>
            <pc:sldMk cId="535950513" sldId="668"/>
            <ac:spMk id="9" creationId="{2F02F29F-CC62-0B99-C906-ABC6AA2964CB}"/>
          </ac:spMkLst>
        </pc:spChg>
        <pc:spChg chg="add del">
          <ac:chgData name="Jinhong Brejnholt (JINB)" userId="b8219c71-9da7-4a12-aded-a071d88b9102" providerId="ADAL" clId="{3753DE55-435D-49AE-990E-25B7DA358CB9}" dt="2024-04-14T19:29:20.636" v="2613" actId="26606"/>
          <ac:spMkLst>
            <pc:docMk/>
            <pc:sldMk cId="535950513" sldId="668"/>
            <ac:spMk id="5127" creationId="{A8908DB7-C3A6-4FCB-9820-CEE02B398C4A}"/>
          </ac:spMkLst>
        </pc:spChg>
        <pc:spChg chg="add del">
          <ac:chgData name="Jinhong Brejnholt (JINB)" userId="b8219c71-9da7-4a12-aded-a071d88b9102" providerId="ADAL" clId="{3753DE55-435D-49AE-990E-25B7DA358CB9}" dt="2024-04-14T19:29:20.636" v="2613" actId="26606"/>
          <ac:spMkLst>
            <pc:docMk/>
            <pc:sldMk cId="535950513" sldId="668"/>
            <ac:spMk id="5129" creationId="{535742DD-1B16-4E9D-B715-0D74B4574A68}"/>
          </ac:spMkLst>
        </pc:spChg>
        <pc:spChg chg="add del">
          <ac:chgData name="Jinhong Brejnholt (JINB)" userId="b8219c71-9da7-4a12-aded-a071d88b9102" providerId="ADAL" clId="{3753DE55-435D-49AE-990E-25B7DA358CB9}" dt="2024-04-14T19:29:20.636" v="2612" actId="26606"/>
          <ac:spMkLst>
            <pc:docMk/>
            <pc:sldMk cId="535950513" sldId="668"/>
            <ac:spMk id="5134" creationId="{2B97F24A-32CE-4C1C-A50D-3016B394DCFB}"/>
          </ac:spMkLst>
        </pc:spChg>
        <pc:spChg chg="add del">
          <ac:chgData name="Jinhong Brejnholt (JINB)" userId="b8219c71-9da7-4a12-aded-a071d88b9102" providerId="ADAL" clId="{3753DE55-435D-49AE-990E-25B7DA358CB9}" dt="2024-04-14T19:29:20.636" v="2612" actId="26606"/>
          <ac:spMkLst>
            <pc:docMk/>
            <pc:sldMk cId="535950513" sldId="668"/>
            <ac:spMk id="5136" creationId="{CD8B4F24-440B-49E9-B85D-733523DC064B}"/>
          </ac:spMkLst>
        </pc:spChg>
        <pc:picChg chg="ord">
          <ac:chgData name="Jinhong Brejnholt (JINB)" userId="b8219c71-9da7-4a12-aded-a071d88b9102" providerId="ADAL" clId="{3753DE55-435D-49AE-990E-25B7DA358CB9}" dt="2024-04-14T19:29:20.636" v="2612" actId="26606"/>
          <ac:picMkLst>
            <pc:docMk/>
            <pc:sldMk cId="535950513" sldId="668"/>
            <ac:picMk id="4" creationId="{85BDB138-6F73-C7BC-3084-9ADEF3F11783}"/>
          </ac:picMkLst>
        </pc:picChg>
        <pc:picChg chg="add mod">
          <ac:chgData name="Jinhong Brejnholt (JINB)" userId="b8219c71-9da7-4a12-aded-a071d88b9102" providerId="ADAL" clId="{3753DE55-435D-49AE-990E-25B7DA358CB9}" dt="2024-04-14T19:41:26.983" v="2778"/>
          <ac:picMkLst>
            <pc:docMk/>
            <pc:sldMk cId="535950513" sldId="668"/>
            <ac:picMk id="6" creationId="{981047C7-B538-6FD1-9E9C-C2D8463C92DB}"/>
          </ac:picMkLst>
        </pc:picChg>
        <pc:picChg chg="add mod ord">
          <ac:chgData name="Jinhong Brejnholt (JINB)" userId="b8219c71-9da7-4a12-aded-a071d88b9102" providerId="ADAL" clId="{3753DE55-435D-49AE-990E-25B7DA358CB9}" dt="2024-04-14T19:29:20.636" v="2613" actId="26606"/>
          <ac:picMkLst>
            <pc:docMk/>
            <pc:sldMk cId="535950513" sldId="668"/>
            <ac:picMk id="2050" creationId="{73CDFCA9-E038-4182-38B7-BA806EAAEC89}"/>
          </ac:picMkLst>
        </pc:picChg>
        <pc:picChg chg="del">
          <ac:chgData name="Jinhong Brejnholt (JINB)" userId="b8219c71-9da7-4a12-aded-a071d88b9102" providerId="ADAL" clId="{3753DE55-435D-49AE-990E-25B7DA358CB9}" dt="2024-04-14T19:29:00.763" v="2605" actId="478"/>
          <ac:picMkLst>
            <pc:docMk/>
            <pc:sldMk cId="535950513" sldId="668"/>
            <ac:picMk id="5122" creationId="{449D28CB-1695-A412-33F3-D67C427CD565}"/>
          </ac:picMkLst>
        </pc:picChg>
        <pc:picChg chg="del">
          <ac:chgData name="Jinhong Brejnholt (JINB)" userId="b8219c71-9da7-4a12-aded-a071d88b9102" providerId="ADAL" clId="{3753DE55-435D-49AE-990E-25B7DA358CB9}" dt="2024-04-14T19:29:05.558" v="2609" actId="478"/>
          <ac:picMkLst>
            <pc:docMk/>
            <pc:sldMk cId="535950513" sldId="668"/>
            <ac:picMk id="5124" creationId="{5BE342AE-122B-4BE0-459D-375288BCCD1A}"/>
          </ac:picMkLst>
        </pc:picChg>
        <pc:cxnChg chg="del">
          <ac:chgData name="Jinhong Brejnholt (JINB)" userId="b8219c71-9da7-4a12-aded-a071d88b9102" providerId="ADAL" clId="{3753DE55-435D-49AE-990E-25B7DA358CB9}" dt="2024-04-14T19:29:02.183" v="2606" actId="478"/>
          <ac:cxnSpMkLst>
            <pc:docMk/>
            <pc:sldMk cId="535950513" sldId="668"/>
            <ac:cxnSpMk id="7" creationId="{C5B6F44D-46C3-EA94-2C08-361A46DCED0B}"/>
          </ac:cxnSpMkLst>
        </pc:cxnChg>
      </pc:sldChg>
      <pc:sldChg chg="new del">
        <pc:chgData name="Jinhong Brejnholt (JINB)" userId="b8219c71-9da7-4a12-aded-a071d88b9102" providerId="ADAL" clId="{3753DE55-435D-49AE-990E-25B7DA358CB9}" dt="2024-04-14T19:37:03.196" v="2709" actId="47"/>
        <pc:sldMkLst>
          <pc:docMk/>
          <pc:sldMk cId="1251390540" sldId="669"/>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630352-CD25-46D0-B200-A6E6C559889C}"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1A4C1C0-CCA7-4BAF-80E9-EC696B12FBA1}">
      <dgm:prSet/>
      <dgm:spPr/>
      <dgm:t>
        <a:bodyPr/>
        <a:lstStyle/>
        <a:p>
          <a:pPr>
            <a:defRPr cap="all"/>
          </a:pPr>
          <a:r>
            <a:rPr lang="en-US"/>
            <a:t>Background</a:t>
          </a:r>
        </a:p>
      </dgm:t>
    </dgm:pt>
    <dgm:pt modelId="{514D1305-3B9A-4B7B-B8B7-985D8C07C9CA}" type="parTrans" cxnId="{200163F4-3FD3-4CA4-B2F7-1AA91A14AFA1}">
      <dgm:prSet/>
      <dgm:spPr/>
      <dgm:t>
        <a:bodyPr/>
        <a:lstStyle/>
        <a:p>
          <a:endParaRPr lang="en-US"/>
        </a:p>
      </dgm:t>
    </dgm:pt>
    <dgm:pt modelId="{3C0B7545-B5E2-4A10-AFA3-1C94C754FF5C}" type="sibTrans" cxnId="{200163F4-3FD3-4CA4-B2F7-1AA91A14AFA1}">
      <dgm:prSet/>
      <dgm:spPr/>
      <dgm:t>
        <a:bodyPr/>
        <a:lstStyle/>
        <a:p>
          <a:endParaRPr lang="en-US"/>
        </a:p>
      </dgm:t>
    </dgm:pt>
    <dgm:pt modelId="{0772DF83-B304-408C-8D46-77A1241F1301}">
      <dgm:prSet/>
      <dgm:spPr/>
      <dgm:t>
        <a:bodyPr/>
        <a:lstStyle/>
        <a:p>
          <a:pPr>
            <a:defRPr cap="all"/>
          </a:pPr>
          <a:r>
            <a:rPr lang="en-US"/>
            <a:t>Good/Bad/Ugly</a:t>
          </a:r>
        </a:p>
      </dgm:t>
    </dgm:pt>
    <dgm:pt modelId="{73809923-12AB-4BD9-B9A1-4A3B350889D5}" type="parTrans" cxnId="{10199EA0-8037-48C2-AD96-AA5A0BC518B3}">
      <dgm:prSet/>
      <dgm:spPr/>
      <dgm:t>
        <a:bodyPr/>
        <a:lstStyle/>
        <a:p>
          <a:endParaRPr lang="en-US"/>
        </a:p>
      </dgm:t>
    </dgm:pt>
    <dgm:pt modelId="{69D014D4-E8A8-4988-BC86-86797229A732}" type="sibTrans" cxnId="{10199EA0-8037-48C2-AD96-AA5A0BC518B3}">
      <dgm:prSet/>
      <dgm:spPr/>
      <dgm:t>
        <a:bodyPr/>
        <a:lstStyle/>
        <a:p>
          <a:endParaRPr lang="en-US"/>
        </a:p>
      </dgm:t>
    </dgm:pt>
    <dgm:pt modelId="{CE86232B-5F98-41A6-97B7-1B31EC319CCA}">
      <dgm:prSet/>
      <dgm:spPr/>
      <dgm:t>
        <a:bodyPr/>
        <a:lstStyle/>
        <a:p>
          <a:pPr>
            <a:defRPr cap="all"/>
          </a:pPr>
          <a:r>
            <a:rPr lang="en-US" dirty="0"/>
            <a:t>How-to</a:t>
          </a:r>
        </a:p>
      </dgm:t>
    </dgm:pt>
    <dgm:pt modelId="{45AC00A8-8678-4F9D-8A6C-FB24C914E35C}" type="parTrans" cxnId="{0B8915B9-297D-4DA9-953F-BD0E9D7F709F}">
      <dgm:prSet/>
      <dgm:spPr/>
      <dgm:t>
        <a:bodyPr/>
        <a:lstStyle/>
        <a:p>
          <a:endParaRPr lang="en-US"/>
        </a:p>
      </dgm:t>
    </dgm:pt>
    <dgm:pt modelId="{86C4A42B-5FE7-4FE9-8AC9-A9776FE52747}" type="sibTrans" cxnId="{0B8915B9-297D-4DA9-953F-BD0E9D7F709F}">
      <dgm:prSet/>
      <dgm:spPr/>
      <dgm:t>
        <a:bodyPr/>
        <a:lstStyle/>
        <a:p>
          <a:endParaRPr lang="en-US"/>
        </a:p>
      </dgm:t>
    </dgm:pt>
    <dgm:pt modelId="{ACC02CAF-05EC-407B-8FD6-6886563891F9}">
      <dgm:prSet/>
      <dgm:spPr/>
      <dgm:t>
        <a:bodyPr/>
        <a:lstStyle/>
        <a:p>
          <a:pPr>
            <a:defRPr cap="all"/>
          </a:pPr>
          <a:r>
            <a:rPr lang="en-US"/>
            <a:t>Q&amp;A</a:t>
          </a:r>
        </a:p>
      </dgm:t>
    </dgm:pt>
    <dgm:pt modelId="{E81C28C5-1DAE-424F-8354-9006D76D71B6}" type="parTrans" cxnId="{E2AE5B28-39FB-4531-971C-F03803A963E2}">
      <dgm:prSet/>
      <dgm:spPr/>
      <dgm:t>
        <a:bodyPr/>
        <a:lstStyle/>
        <a:p>
          <a:endParaRPr lang="en-US"/>
        </a:p>
      </dgm:t>
    </dgm:pt>
    <dgm:pt modelId="{768A1921-3D5A-47ED-9888-40AEE3F06E33}" type="sibTrans" cxnId="{E2AE5B28-39FB-4531-971C-F03803A963E2}">
      <dgm:prSet/>
      <dgm:spPr/>
      <dgm:t>
        <a:bodyPr/>
        <a:lstStyle/>
        <a:p>
          <a:endParaRPr lang="en-US"/>
        </a:p>
      </dgm:t>
    </dgm:pt>
    <dgm:pt modelId="{354170C7-3857-4A73-BCCD-2222D5540999}" type="pres">
      <dgm:prSet presAssocID="{C1630352-CD25-46D0-B200-A6E6C559889C}" presName="root" presStyleCnt="0">
        <dgm:presLayoutVars>
          <dgm:dir/>
          <dgm:resizeHandles val="exact"/>
        </dgm:presLayoutVars>
      </dgm:prSet>
      <dgm:spPr/>
    </dgm:pt>
    <dgm:pt modelId="{CE739781-08D6-4F90-9C06-6EA8BB9A0A42}" type="pres">
      <dgm:prSet presAssocID="{F1A4C1C0-CCA7-4BAF-80E9-EC696B12FBA1}" presName="compNode" presStyleCnt="0"/>
      <dgm:spPr/>
    </dgm:pt>
    <dgm:pt modelId="{B619C07B-FFAB-486A-98CF-6D64F57F306A}" type="pres">
      <dgm:prSet presAssocID="{F1A4C1C0-CCA7-4BAF-80E9-EC696B12FBA1}" presName="iconBgRect" presStyleLbl="bgShp" presStyleIdx="0" presStyleCnt="4"/>
      <dgm:spPr/>
    </dgm:pt>
    <dgm:pt modelId="{4B2F5E45-6AEF-4117-A51B-A8F03F3F1248}" type="pres">
      <dgm:prSet presAssocID="{F1A4C1C0-CCA7-4BAF-80E9-EC696B12FBA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B8CB4DF-8AB3-48D1-B04A-50068567F847}" type="pres">
      <dgm:prSet presAssocID="{F1A4C1C0-CCA7-4BAF-80E9-EC696B12FBA1}" presName="spaceRect" presStyleCnt="0"/>
      <dgm:spPr/>
    </dgm:pt>
    <dgm:pt modelId="{EE6BA4F9-8A6B-4095-B830-3FAFF9CB553B}" type="pres">
      <dgm:prSet presAssocID="{F1A4C1C0-CCA7-4BAF-80E9-EC696B12FBA1}" presName="textRect" presStyleLbl="revTx" presStyleIdx="0" presStyleCnt="4">
        <dgm:presLayoutVars>
          <dgm:chMax val="1"/>
          <dgm:chPref val="1"/>
        </dgm:presLayoutVars>
      </dgm:prSet>
      <dgm:spPr/>
    </dgm:pt>
    <dgm:pt modelId="{70155252-E66B-4DA5-985A-729F4B62A1CD}" type="pres">
      <dgm:prSet presAssocID="{3C0B7545-B5E2-4A10-AFA3-1C94C754FF5C}" presName="sibTrans" presStyleCnt="0"/>
      <dgm:spPr/>
    </dgm:pt>
    <dgm:pt modelId="{A1BF0547-78C1-41AA-968D-99684C9646AD}" type="pres">
      <dgm:prSet presAssocID="{0772DF83-B304-408C-8D46-77A1241F1301}" presName="compNode" presStyleCnt="0"/>
      <dgm:spPr/>
    </dgm:pt>
    <dgm:pt modelId="{63A6F9BA-D581-40F8-B2BF-58C33597C0AA}" type="pres">
      <dgm:prSet presAssocID="{0772DF83-B304-408C-8D46-77A1241F1301}" presName="iconBgRect" presStyleLbl="bgShp" presStyleIdx="1" presStyleCnt="4"/>
      <dgm:spPr/>
    </dgm:pt>
    <dgm:pt modelId="{59684076-D573-42A5-981B-6D92D64DB4E7}" type="pres">
      <dgm:prSet presAssocID="{0772DF83-B304-408C-8D46-77A1241F13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3ADFAD2C-93FA-4E14-8A24-1BF29BECE3C7}" type="pres">
      <dgm:prSet presAssocID="{0772DF83-B304-408C-8D46-77A1241F1301}" presName="spaceRect" presStyleCnt="0"/>
      <dgm:spPr/>
    </dgm:pt>
    <dgm:pt modelId="{50C00C41-BBAE-4509-BB97-2C7E3325BA2E}" type="pres">
      <dgm:prSet presAssocID="{0772DF83-B304-408C-8D46-77A1241F1301}" presName="textRect" presStyleLbl="revTx" presStyleIdx="1" presStyleCnt="4">
        <dgm:presLayoutVars>
          <dgm:chMax val="1"/>
          <dgm:chPref val="1"/>
        </dgm:presLayoutVars>
      </dgm:prSet>
      <dgm:spPr/>
    </dgm:pt>
    <dgm:pt modelId="{70880CCB-F082-4806-9DF9-765C3939B650}" type="pres">
      <dgm:prSet presAssocID="{69D014D4-E8A8-4988-BC86-86797229A732}" presName="sibTrans" presStyleCnt="0"/>
      <dgm:spPr/>
    </dgm:pt>
    <dgm:pt modelId="{0E673392-9E4A-4D0D-9836-652C1E0B3DB8}" type="pres">
      <dgm:prSet presAssocID="{CE86232B-5F98-41A6-97B7-1B31EC319CCA}" presName="compNode" presStyleCnt="0"/>
      <dgm:spPr/>
    </dgm:pt>
    <dgm:pt modelId="{2372DF26-7DFF-49FD-8220-ADE5857BA483}" type="pres">
      <dgm:prSet presAssocID="{CE86232B-5F98-41A6-97B7-1B31EC319CCA}" presName="iconBgRect" presStyleLbl="bgShp" presStyleIdx="2" presStyleCnt="4"/>
      <dgm:spPr/>
    </dgm:pt>
    <dgm:pt modelId="{158A68EB-1CC4-47BC-A667-184FF83872D5}" type="pres">
      <dgm:prSet presAssocID="{CE86232B-5F98-41A6-97B7-1B31EC319C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D16D0088-2A0C-4254-B158-70BA18F44B03}" type="pres">
      <dgm:prSet presAssocID="{CE86232B-5F98-41A6-97B7-1B31EC319CCA}" presName="spaceRect" presStyleCnt="0"/>
      <dgm:spPr/>
    </dgm:pt>
    <dgm:pt modelId="{67E3124A-479F-4A64-8F96-F8788C447F3C}" type="pres">
      <dgm:prSet presAssocID="{CE86232B-5F98-41A6-97B7-1B31EC319CCA}" presName="textRect" presStyleLbl="revTx" presStyleIdx="2" presStyleCnt="4">
        <dgm:presLayoutVars>
          <dgm:chMax val="1"/>
          <dgm:chPref val="1"/>
        </dgm:presLayoutVars>
      </dgm:prSet>
      <dgm:spPr/>
    </dgm:pt>
    <dgm:pt modelId="{8A40D227-584B-4B23-A3ED-F4DD2042E694}" type="pres">
      <dgm:prSet presAssocID="{86C4A42B-5FE7-4FE9-8AC9-A9776FE52747}" presName="sibTrans" presStyleCnt="0"/>
      <dgm:spPr/>
    </dgm:pt>
    <dgm:pt modelId="{49A37374-4BDC-4B51-BE25-A313473394ED}" type="pres">
      <dgm:prSet presAssocID="{ACC02CAF-05EC-407B-8FD6-6886563891F9}" presName="compNode" presStyleCnt="0"/>
      <dgm:spPr/>
    </dgm:pt>
    <dgm:pt modelId="{67D53EE8-4669-4BCC-96F7-C10E5E766C03}" type="pres">
      <dgm:prSet presAssocID="{ACC02CAF-05EC-407B-8FD6-6886563891F9}" presName="iconBgRect" presStyleLbl="bgShp" presStyleIdx="3" presStyleCnt="4"/>
      <dgm:spPr/>
    </dgm:pt>
    <dgm:pt modelId="{E8415AC1-0302-4E25-9B37-D7DFB3E2FEA1}" type="pres">
      <dgm:prSet presAssocID="{ACC02CAF-05EC-407B-8FD6-6886563891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23EB0142-2269-432D-9FA4-280D7902D9B4}" type="pres">
      <dgm:prSet presAssocID="{ACC02CAF-05EC-407B-8FD6-6886563891F9}" presName="spaceRect" presStyleCnt="0"/>
      <dgm:spPr/>
    </dgm:pt>
    <dgm:pt modelId="{086C5BB4-882D-4D35-A2AA-8AA08F6803B2}" type="pres">
      <dgm:prSet presAssocID="{ACC02CAF-05EC-407B-8FD6-6886563891F9}" presName="textRect" presStyleLbl="revTx" presStyleIdx="3" presStyleCnt="4">
        <dgm:presLayoutVars>
          <dgm:chMax val="1"/>
          <dgm:chPref val="1"/>
        </dgm:presLayoutVars>
      </dgm:prSet>
      <dgm:spPr/>
    </dgm:pt>
  </dgm:ptLst>
  <dgm:cxnLst>
    <dgm:cxn modelId="{12C4E60F-DF44-4C94-9A96-52388003F061}" type="presOf" srcId="{CE86232B-5F98-41A6-97B7-1B31EC319CCA}" destId="{67E3124A-479F-4A64-8F96-F8788C447F3C}" srcOrd="0" destOrd="0" presId="urn:microsoft.com/office/officeart/2018/5/layout/IconCircleLabelList"/>
    <dgm:cxn modelId="{E2AE5B28-39FB-4531-971C-F03803A963E2}" srcId="{C1630352-CD25-46D0-B200-A6E6C559889C}" destId="{ACC02CAF-05EC-407B-8FD6-6886563891F9}" srcOrd="3" destOrd="0" parTransId="{E81C28C5-1DAE-424F-8354-9006D76D71B6}" sibTransId="{768A1921-3D5A-47ED-9888-40AEE3F06E33}"/>
    <dgm:cxn modelId="{9F921D62-492D-4E33-984D-A3829D07E401}" type="presOf" srcId="{ACC02CAF-05EC-407B-8FD6-6886563891F9}" destId="{086C5BB4-882D-4D35-A2AA-8AA08F6803B2}" srcOrd="0" destOrd="0" presId="urn:microsoft.com/office/officeart/2018/5/layout/IconCircleLabelList"/>
    <dgm:cxn modelId="{10199EA0-8037-48C2-AD96-AA5A0BC518B3}" srcId="{C1630352-CD25-46D0-B200-A6E6C559889C}" destId="{0772DF83-B304-408C-8D46-77A1241F1301}" srcOrd="1" destOrd="0" parTransId="{73809923-12AB-4BD9-B9A1-4A3B350889D5}" sibTransId="{69D014D4-E8A8-4988-BC86-86797229A732}"/>
    <dgm:cxn modelId="{0B8915B9-297D-4DA9-953F-BD0E9D7F709F}" srcId="{C1630352-CD25-46D0-B200-A6E6C559889C}" destId="{CE86232B-5F98-41A6-97B7-1B31EC319CCA}" srcOrd="2" destOrd="0" parTransId="{45AC00A8-8678-4F9D-8A6C-FB24C914E35C}" sibTransId="{86C4A42B-5FE7-4FE9-8AC9-A9776FE52747}"/>
    <dgm:cxn modelId="{58479AC2-23BA-481D-AF56-FA561A0E3E95}" type="presOf" srcId="{C1630352-CD25-46D0-B200-A6E6C559889C}" destId="{354170C7-3857-4A73-BCCD-2222D5540999}" srcOrd="0" destOrd="0" presId="urn:microsoft.com/office/officeart/2018/5/layout/IconCircleLabelList"/>
    <dgm:cxn modelId="{B3B9A2C8-B1EE-42D4-B7BE-3505951096EE}" type="presOf" srcId="{0772DF83-B304-408C-8D46-77A1241F1301}" destId="{50C00C41-BBAE-4509-BB97-2C7E3325BA2E}" srcOrd="0" destOrd="0" presId="urn:microsoft.com/office/officeart/2018/5/layout/IconCircleLabelList"/>
    <dgm:cxn modelId="{1B33B6EE-BFAC-4048-9A25-6AA8074C0B29}" type="presOf" srcId="{F1A4C1C0-CCA7-4BAF-80E9-EC696B12FBA1}" destId="{EE6BA4F9-8A6B-4095-B830-3FAFF9CB553B}" srcOrd="0" destOrd="0" presId="urn:microsoft.com/office/officeart/2018/5/layout/IconCircleLabelList"/>
    <dgm:cxn modelId="{200163F4-3FD3-4CA4-B2F7-1AA91A14AFA1}" srcId="{C1630352-CD25-46D0-B200-A6E6C559889C}" destId="{F1A4C1C0-CCA7-4BAF-80E9-EC696B12FBA1}" srcOrd="0" destOrd="0" parTransId="{514D1305-3B9A-4B7B-B8B7-985D8C07C9CA}" sibTransId="{3C0B7545-B5E2-4A10-AFA3-1C94C754FF5C}"/>
    <dgm:cxn modelId="{27FA0266-4631-4C1E-B3D3-869C1155FE2A}" type="presParOf" srcId="{354170C7-3857-4A73-BCCD-2222D5540999}" destId="{CE739781-08D6-4F90-9C06-6EA8BB9A0A42}" srcOrd="0" destOrd="0" presId="urn:microsoft.com/office/officeart/2018/5/layout/IconCircleLabelList"/>
    <dgm:cxn modelId="{FE3450BD-E346-4331-B599-D10D3475C300}" type="presParOf" srcId="{CE739781-08D6-4F90-9C06-6EA8BB9A0A42}" destId="{B619C07B-FFAB-486A-98CF-6D64F57F306A}" srcOrd="0" destOrd="0" presId="urn:microsoft.com/office/officeart/2018/5/layout/IconCircleLabelList"/>
    <dgm:cxn modelId="{885B269E-A3CC-4918-964A-B5EED6B3CF51}" type="presParOf" srcId="{CE739781-08D6-4F90-9C06-6EA8BB9A0A42}" destId="{4B2F5E45-6AEF-4117-A51B-A8F03F3F1248}" srcOrd="1" destOrd="0" presId="urn:microsoft.com/office/officeart/2018/5/layout/IconCircleLabelList"/>
    <dgm:cxn modelId="{EA8CE6AE-9083-44AF-A59D-B065932A8849}" type="presParOf" srcId="{CE739781-08D6-4F90-9C06-6EA8BB9A0A42}" destId="{5B8CB4DF-8AB3-48D1-B04A-50068567F847}" srcOrd="2" destOrd="0" presId="urn:microsoft.com/office/officeart/2018/5/layout/IconCircleLabelList"/>
    <dgm:cxn modelId="{049CE7B0-F2EA-4ADD-9079-C35AFF50232D}" type="presParOf" srcId="{CE739781-08D6-4F90-9C06-6EA8BB9A0A42}" destId="{EE6BA4F9-8A6B-4095-B830-3FAFF9CB553B}" srcOrd="3" destOrd="0" presId="urn:microsoft.com/office/officeart/2018/5/layout/IconCircleLabelList"/>
    <dgm:cxn modelId="{0F4C6048-0E84-482F-B970-01F17097D004}" type="presParOf" srcId="{354170C7-3857-4A73-BCCD-2222D5540999}" destId="{70155252-E66B-4DA5-985A-729F4B62A1CD}" srcOrd="1" destOrd="0" presId="urn:microsoft.com/office/officeart/2018/5/layout/IconCircleLabelList"/>
    <dgm:cxn modelId="{2E338071-C97D-43D9-B66F-FB1E77389FE8}" type="presParOf" srcId="{354170C7-3857-4A73-BCCD-2222D5540999}" destId="{A1BF0547-78C1-41AA-968D-99684C9646AD}" srcOrd="2" destOrd="0" presId="urn:microsoft.com/office/officeart/2018/5/layout/IconCircleLabelList"/>
    <dgm:cxn modelId="{E2B00305-3A3D-4FBE-8259-C28DBE770C35}" type="presParOf" srcId="{A1BF0547-78C1-41AA-968D-99684C9646AD}" destId="{63A6F9BA-D581-40F8-B2BF-58C33597C0AA}" srcOrd="0" destOrd="0" presId="urn:microsoft.com/office/officeart/2018/5/layout/IconCircleLabelList"/>
    <dgm:cxn modelId="{B705226A-0FBF-44DD-A350-396AF7B38F11}" type="presParOf" srcId="{A1BF0547-78C1-41AA-968D-99684C9646AD}" destId="{59684076-D573-42A5-981B-6D92D64DB4E7}" srcOrd="1" destOrd="0" presId="urn:microsoft.com/office/officeart/2018/5/layout/IconCircleLabelList"/>
    <dgm:cxn modelId="{0631245F-99B8-450A-B68F-46ADB6CEF80B}" type="presParOf" srcId="{A1BF0547-78C1-41AA-968D-99684C9646AD}" destId="{3ADFAD2C-93FA-4E14-8A24-1BF29BECE3C7}" srcOrd="2" destOrd="0" presId="urn:microsoft.com/office/officeart/2018/5/layout/IconCircleLabelList"/>
    <dgm:cxn modelId="{4822746D-E01B-4059-9C70-0CD6516504B6}" type="presParOf" srcId="{A1BF0547-78C1-41AA-968D-99684C9646AD}" destId="{50C00C41-BBAE-4509-BB97-2C7E3325BA2E}" srcOrd="3" destOrd="0" presId="urn:microsoft.com/office/officeart/2018/5/layout/IconCircleLabelList"/>
    <dgm:cxn modelId="{20815505-B946-4255-A923-3BB4AEECBB68}" type="presParOf" srcId="{354170C7-3857-4A73-BCCD-2222D5540999}" destId="{70880CCB-F082-4806-9DF9-765C3939B650}" srcOrd="3" destOrd="0" presId="urn:microsoft.com/office/officeart/2018/5/layout/IconCircleLabelList"/>
    <dgm:cxn modelId="{D7ECB0C2-B2E2-4EF4-93EC-9D34AA82256E}" type="presParOf" srcId="{354170C7-3857-4A73-BCCD-2222D5540999}" destId="{0E673392-9E4A-4D0D-9836-652C1E0B3DB8}" srcOrd="4" destOrd="0" presId="urn:microsoft.com/office/officeart/2018/5/layout/IconCircleLabelList"/>
    <dgm:cxn modelId="{4EF45E2D-8B19-4B26-BA82-D2C58BAD74E8}" type="presParOf" srcId="{0E673392-9E4A-4D0D-9836-652C1E0B3DB8}" destId="{2372DF26-7DFF-49FD-8220-ADE5857BA483}" srcOrd="0" destOrd="0" presId="urn:microsoft.com/office/officeart/2018/5/layout/IconCircleLabelList"/>
    <dgm:cxn modelId="{633DD84C-7CA6-4436-A9F4-AB97E94DC262}" type="presParOf" srcId="{0E673392-9E4A-4D0D-9836-652C1E0B3DB8}" destId="{158A68EB-1CC4-47BC-A667-184FF83872D5}" srcOrd="1" destOrd="0" presId="urn:microsoft.com/office/officeart/2018/5/layout/IconCircleLabelList"/>
    <dgm:cxn modelId="{C3B8AB98-7180-4894-8094-FABD4E93D4A1}" type="presParOf" srcId="{0E673392-9E4A-4D0D-9836-652C1E0B3DB8}" destId="{D16D0088-2A0C-4254-B158-70BA18F44B03}" srcOrd="2" destOrd="0" presId="urn:microsoft.com/office/officeart/2018/5/layout/IconCircleLabelList"/>
    <dgm:cxn modelId="{4230BD18-F1EC-4105-91C3-3F00075B8229}" type="presParOf" srcId="{0E673392-9E4A-4D0D-9836-652C1E0B3DB8}" destId="{67E3124A-479F-4A64-8F96-F8788C447F3C}" srcOrd="3" destOrd="0" presId="urn:microsoft.com/office/officeart/2018/5/layout/IconCircleLabelList"/>
    <dgm:cxn modelId="{E6C7B1EA-59EE-4D9C-8559-8030DE8A430D}" type="presParOf" srcId="{354170C7-3857-4A73-BCCD-2222D5540999}" destId="{8A40D227-584B-4B23-A3ED-F4DD2042E694}" srcOrd="5" destOrd="0" presId="urn:microsoft.com/office/officeart/2018/5/layout/IconCircleLabelList"/>
    <dgm:cxn modelId="{01F9E17F-2FA9-4937-9FE4-4E7845F2F3BA}" type="presParOf" srcId="{354170C7-3857-4A73-BCCD-2222D5540999}" destId="{49A37374-4BDC-4B51-BE25-A313473394ED}" srcOrd="6" destOrd="0" presId="urn:microsoft.com/office/officeart/2018/5/layout/IconCircleLabelList"/>
    <dgm:cxn modelId="{08D77A5C-B043-42A8-8A31-1DB8C1C8A237}" type="presParOf" srcId="{49A37374-4BDC-4B51-BE25-A313473394ED}" destId="{67D53EE8-4669-4BCC-96F7-C10E5E766C03}" srcOrd="0" destOrd="0" presId="urn:microsoft.com/office/officeart/2018/5/layout/IconCircleLabelList"/>
    <dgm:cxn modelId="{687A7F8B-6EF8-479E-9D1C-5221C36EF2F8}" type="presParOf" srcId="{49A37374-4BDC-4B51-BE25-A313473394ED}" destId="{E8415AC1-0302-4E25-9B37-D7DFB3E2FEA1}" srcOrd="1" destOrd="0" presId="urn:microsoft.com/office/officeart/2018/5/layout/IconCircleLabelList"/>
    <dgm:cxn modelId="{90ECFF61-2359-48F8-9BED-B19919630A7C}" type="presParOf" srcId="{49A37374-4BDC-4B51-BE25-A313473394ED}" destId="{23EB0142-2269-432D-9FA4-280D7902D9B4}" srcOrd="2" destOrd="0" presId="urn:microsoft.com/office/officeart/2018/5/layout/IconCircleLabelList"/>
    <dgm:cxn modelId="{FFDD0407-64A9-48F2-8526-F1B6FD9AB5A7}" type="presParOf" srcId="{49A37374-4BDC-4B51-BE25-A313473394ED}" destId="{086C5BB4-882D-4D35-A2AA-8AA08F6803B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C6F53B-7F9B-4D01-8C52-1B2039E78E9E}"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A2E7E3E9-2E9F-4E71-808A-6F35908EA739}">
      <dgm:prSet/>
      <dgm:spPr/>
      <dgm:t>
        <a:bodyPr/>
        <a:lstStyle/>
        <a:p>
          <a:r>
            <a:rPr lang="en-US" dirty="0"/>
            <a:t>Ensure freedom</a:t>
          </a:r>
        </a:p>
      </dgm:t>
    </dgm:pt>
    <dgm:pt modelId="{44215F43-401B-4CC0-B293-8A173B352E05}" type="parTrans" cxnId="{E1E1C7CD-9872-418A-868E-6C0ABDCEF206}">
      <dgm:prSet/>
      <dgm:spPr/>
      <dgm:t>
        <a:bodyPr/>
        <a:lstStyle/>
        <a:p>
          <a:endParaRPr lang="en-US"/>
        </a:p>
      </dgm:t>
    </dgm:pt>
    <dgm:pt modelId="{D6C59126-8D92-4885-85C6-B97FE80B35A9}" type="sibTrans" cxnId="{E1E1C7CD-9872-418A-868E-6C0ABDCEF206}">
      <dgm:prSet phldrT="1" phldr="0"/>
      <dgm:spPr/>
      <dgm:t>
        <a:bodyPr/>
        <a:lstStyle/>
        <a:p>
          <a:r>
            <a:rPr lang="en-US"/>
            <a:t>1</a:t>
          </a:r>
        </a:p>
      </dgm:t>
    </dgm:pt>
    <dgm:pt modelId="{15466DFA-EF86-4338-A2AB-7E27A7F4A8C2}">
      <dgm:prSet/>
      <dgm:spPr/>
      <dgm:t>
        <a:bodyPr/>
        <a:lstStyle/>
        <a:p>
          <a:r>
            <a:rPr lang="en-US" dirty="0"/>
            <a:t>Set condition</a:t>
          </a:r>
        </a:p>
      </dgm:t>
    </dgm:pt>
    <dgm:pt modelId="{2E9EAE68-D29F-4D99-B0AC-EEA57362D4FA}" type="parTrans" cxnId="{48A3EE29-3E05-4197-BAB5-FAF4066347A1}">
      <dgm:prSet/>
      <dgm:spPr/>
      <dgm:t>
        <a:bodyPr/>
        <a:lstStyle/>
        <a:p>
          <a:endParaRPr lang="en-US"/>
        </a:p>
      </dgm:t>
    </dgm:pt>
    <dgm:pt modelId="{892ECDEB-E166-478C-B8D1-918ABF0B6E90}" type="sibTrans" cxnId="{48A3EE29-3E05-4197-BAB5-FAF4066347A1}">
      <dgm:prSet phldrT="2" phldr="0"/>
      <dgm:spPr/>
      <dgm:t>
        <a:bodyPr/>
        <a:lstStyle/>
        <a:p>
          <a:r>
            <a:rPr lang="en-US"/>
            <a:t>2</a:t>
          </a:r>
        </a:p>
      </dgm:t>
    </dgm:pt>
    <dgm:pt modelId="{B3741089-9A9A-4F6E-8031-797FAC845E5F}">
      <dgm:prSet/>
      <dgm:spPr/>
      <dgm:t>
        <a:bodyPr/>
        <a:lstStyle/>
        <a:p>
          <a:r>
            <a:rPr lang="en-US"/>
            <a:t>Protect Developers</a:t>
          </a:r>
        </a:p>
      </dgm:t>
    </dgm:pt>
    <dgm:pt modelId="{A2F771AC-83D4-4962-BBE4-B74771877242}" type="parTrans" cxnId="{48C5CC22-9C2F-4630-A47D-B6592DF94B91}">
      <dgm:prSet/>
      <dgm:spPr/>
      <dgm:t>
        <a:bodyPr/>
        <a:lstStyle/>
        <a:p>
          <a:endParaRPr lang="en-US"/>
        </a:p>
      </dgm:t>
    </dgm:pt>
    <dgm:pt modelId="{19D51FAD-E984-4905-AADD-852F4DCD345E}" type="sibTrans" cxnId="{48C5CC22-9C2F-4630-A47D-B6592DF94B91}">
      <dgm:prSet phldrT="3" phldr="0"/>
      <dgm:spPr/>
      <dgm:t>
        <a:bodyPr/>
        <a:lstStyle/>
        <a:p>
          <a:r>
            <a:rPr lang="en-US"/>
            <a:t>3</a:t>
          </a:r>
        </a:p>
      </dgm:t>
    </dgm:pt>
    <dgm:pt modelId="{54B12863-9253-4483-947E-971A0EE5AA7D}" type="pres">
      <dgm:prSet presAssocID="{6BC6F53B-7F9B-4D01-8C52-1B2039E78E9E}" presName="Name0" presStyleCnt="0">
        <dgm:presLayoutVars>
          <dgm:animLvl val="lvl"/>
          <dgm:resizeHandles val="exact"/>
        </dgm:presLayoutVars>
      </dgm:prSet>
      <dgm:spPr/>
    </dgm:pt>
    <dgm:pt modelId="{60881298-ABE9-4FF2-A588-4C98CE9B8C09}" type="pres">
      <dgm:prSet presAssocID="{A2E7E3E9-2E9F-4E71-808A-6F35908EA739}" presName="compositeNode" presStyleCnt="0">
        <dgm:presLayoutVars>
          <dgm:bulletEnabled val="1"/>
        </dgm:presLayoutVars>
      </dgm:prSet>
      <dgm:spPr/>
    </dgm:pt>
    <dgm:pt modelId="{4B0F4885-1C36-45E2-B978-90719F674E04}" type="pres">
      <dgm:prSet presAssocID="{A2E7E3E9-2E9F-4E71-808A-6F35908EA739}" presName="bgRect" presStyleLbl="bgAccFollowNode1" presStyleIdx="0" presStyleCnt="3"/>
      <dgm:spPr/>
    </dgm:pt>
    <dgm:pt modelId="{01C1B66B-7703-4E68-8198-E08B4DB81313}" type="pres">
      <dgm:prSet presAssocID="{D6C59126-8D92-4885-85C6-B97FE80B35A9}" presName="sibTransNodeCircle" presStyleLbl="alignNode1" presStyleIdx="0" presStyleCnt="6">
        <dgm:presLayoutVars>
          <dgm:chMax val="0"/>
          <dgm:bulletEnabled/>
        </dgm:presLayoutVars>
      </dgm:prSet>
      <dgm:spPr/>
    </dgm:pt>
    <dgm:pt modelId="{2378504D-702B-41C1-83CA-F8C0CBAE9071}" type="pres">
      <dgm:prSet presAssocID="{A2E7E3E9-2E9F-4E71-808A-6F35908EA739}" presName="bottomLine" presStyleLbl="alignNode1" presStyleIdx="1" presStyleCnt="6">
        <dgm:presLayoutVars/>
      </dgm:prSet>
      <dgm:spPr/>
    </dgm:pt>
    <dgm:pt modelId="{64912199-7222-40B8-A873-932A99C29B49}" type="pres">
      <dgm:prSet presAssocID="{A2E7E3E9-2E9F-4E71-808A-6F35908EA739}" presName="nodeText" presStyleLbl="bgAccFollowNode1" presStyleIdx="0" presStyleCnt="3">
        <dgm:presLayoutVars>
          <dgm:bulletEnabled val="1"/>
        </dgm:presLayoutVars>
      </dgm:prSet>
      <dgm:spPr/>
    </dgm:pt>
    <dgm:pt modelId="{7DB5EB7E-4155-40E8-AC49-2421E50F6838}" type="pres">
      <dgm:prSet presAssocID="{D6C59126-8D92-4885-85C6-B97FE80B35A9}" presName="sibTrans" presStyleCnt="0"/>
      <dgm:spPr/>
    </dgm:pt>
    <dgm:pt modelId="{DD088682-F4C6-4F86-86C7-96CF8FF551C6}" type="pres">
      <dgm:prSet presAssocID="{15466DFA-EF86-4338-A2AB-7E27A7F4A8C2}" presName="compositeNode" presStyleCnt="0">
        <dgm:presLayoutVars>
          <dgm:bulletEnabled val="1"/>
        </dgm:presLayoutVars>
      </dgm:prSet>
      <dgm:spPr/>
    </dgm:pt>
    <dgm:pt modelId="{761731F4-4CB8-4DEE-94F9-C77162C6AF8C}" type="pres">
      <dgm:prSet presAssocID="{15466DFA-EF86-4338-A2AB-7E27A7F4A8C2}" presName="bgRect" presStyleLbl="bgAccFollowNode1" presStyleIdx="1" presStyleCnt="3"/>
      <dgm:spPr/>
    </dgm:pt>
    <dgm:pt modelId="{7FCFD8DC-7459-4B52-A589-579E1E8E3374}" type="pres">
      <dgm:prSet presAssocID="{892ECDEB-E166-478C-B8D1-918ABF0B6E90}" presName="sibTransNodeCircle" presStyleLbl="alignNode1" presStyleIdx="2" presStyleCnt="6">
        <dgm:presLayoutVars>
          <dgm:chMax val="0"/>
          <dgm:bulletEnabled/>
        </dgm:presLayoutVars>
      </dgm:prSet>
      <dgm:spPr/>
    </dgm:pt>
    <dgm:pt modelId="{0AFC8CCB-2E84-4D8F-989F-63A0135699EF}" type="pres">
      <dgm:prSet presAssocID="{15466DFA-EF86-4338-A2AB-7E27A7F4A8C2}" presName="bottomLine" presStyleLbl="alignNode1" presStyleIdx="3" presStyleCnt="6">
        <dgm:presLayoutVars/>
      </dgm:prSet>
      <dgm:spPr/>
    </dgm:pt>
    <dgm:pt modelId="{E186ACCD-82B9-4904-8C53-5707E9480202}" type="pres">
      <dgm:prSet presAssocID="{15466DFA-EF86-4338-A2AB-7E27A7F4A8C2}" presName="nodeText" presStyleLbl="bgAccFollowNode1" presStyleIdx="1" presStyleCnt="3">
        <dgm:presLayoutVars>
          <dgm:bulletEnabled val="1"/>
        </dgm:presLayoutVars>
      </dgm:prSet>
      <dgm:spPr/>
    </dgm:pt>
    <dgm:pt modelId="{D9916B38-1225-402A-BA87-70356C2846E0}" type="pres">
      <dgm:prSet presAssocID="{892ECDEB-E166-478C-B8D1-918ABF0B6E90}" presName="sibTrans" presStyleCnt="0"/>
      <dgm:spPr/>
    </dgm:pt>
    <dgm:pt modelId="{EBB4E0C2-A0F6-4F46-AA6B-561B8542A1D0}" type="pres">
      <dgm:prSet presAssocID="{B3741089-9A9A-4F6E-8031-797FAC845E5F}" presName="compositeNode" presStyleCnt="0">
        <dgm:presLayoutVars>
          <dgm:bulletEnabled val="1"/>
        </dgm:presLayoutVars>
      </dgm:prSet>
      <dgm:spPr/>
    </dgm:pt>
    <dgm:pt modelId="{54EEA484-3490-4E7F-BF96-AA154B821853}" type="pres">
      <dgm:prSet presAssocID="{B3741089-9A9A-4F6E-8031-797FAC845E5F}" presName="bgRect" presStyleLbl="bgAccFollowNode1" presStyleIdx="2" presStyleCnt="3"/>
      <dgm:spPr/>
    </dgm:pt>
    <dgm:pt modelId="{6E87D037-3CB0-4159-AB1C-B54232AB3FBA}" type="pres">
      <dgm:prSet presAssocID="{19D51FAD-E984-4905-AADD-852F4DCD345E}" presName="sibTransNodeCircle" presStyleLbl="alignNode1" presStyleIdx="4" presStyleCnt="6">
        <dgm:presLayoutVars>
          <dgm:chMax val="0"/>
          <dgm:bulletEnabled/>
        </dgm:presLayoutVars>
      </dgm:prSet>
      <dgm:spPr/>
    </dgm:pt>
    <dgm:pt modelId="{1D0F99EE-1030-452F-B8A8-050CADDB9671}" type="pres">
      <dgm:prSet presAssocID="{B3741089-9A9A-4F6E-8031-797FAC845E5F}" presName="bottomLine" presStyleLbl="alignNode1" presStyleIdx="5" presStyleCnt="6">
        <dgm:presLayoutVars/>
      </dgm:prSet>
      <dgm:spPr/>
    </dgm:pt>
    <dgm:pt modelId="{8218F924-0792-4877-8739-2C88263DB86B}" type="pres">
      <dgm:prSet presAssocID="{B3741089-9A9A-4F6E-8031-797FAC845E5F}" presName="nodeText" presStyleLbl="bgAccFollowNode1" presStyleIdx="2" presStyleCnt="3">
        <dgm:presLayoutVars>
          <dgm:bulletEnabled val="1"/>
        </dgm:presLayoutVars>
      </dgm:prSet>
      <dgm:spPr/>
    </dgm:pt>
  </dgm:ptLst>
  <dgm:cxnLst>
    <dgm:cxn modelId="{6B72280C-2C21-4D03-BB31-2BC49DDF8B9F}" type="presOf" srcId="{892ECDEB-E166-478C-B8D1-918ABF0B6E90}" destId="{7FCFD8DC-7459-4B52-A589-579E1E8E3374}" srcOrd="0" destOrd="0" presId="urn:microsoft.com/office/officeart/2016/7/layout/BasicLinearProcessNumbered"/>
    <dgm:cxn modelId="{6938FB1E-366D-49A9-AB59-39A196CADB16}" type="presOf" srcId="{B3741089-9A9A-4F6E-8031-797FAC845E5F}" destId="{54EEA484-3490-4E7F-BF96-AA154B821853}" srcOrd="0" destOrd="0" presId="urn:microsoft.com/office/officeart/2016/7/layout/BasicLinearProcessNumbered"/>
    <dgm:cxn modelId="{48C5CC22-9C2F-4630-A47D-B6592DF94B91}" srcId="{6BC6F53B-7F9B-4D01-8C52-1B2039E78E9E}" destId="{B3741089-9A9A-4F6E-8031-797FAC845E5F}" srcOrd="2" destOrd="0" parTransId="{A2F771AC-83D4-4962-BBE4-B74771877242}" sibTransId="{19D51FAD-E984-4905-AADD-852F4DCD345E}"/>
    <dgm:cxn modelId="{48A3EE29-3E05-4197-BAB5-FAF4066347A1}" srcId="{6BC6F53B-7F9B-4D01-8C52-1B2039E78E9E}" destId="{15466DFA-EF86-4338-A2AB-7E27A7F4A8C2}" srcOrd="1" destOrd="0" parTransId="{2E9EAE68-D29F-4D99-B0AC-EEA57362D4FA}" sibTransId="{892ECDEB-E166-478C-B8D1-918ABF0B6E90}"/>
    <dgm:cxn modelId="{EAE6BD34-FD4D-4C4B-8FC1-0A538EC01534}" type="presOf" srcId="{6BC6F53B-7F9B-4D01-8C52-1B2039E78E9E}" destId="{54B12863-9253-4483-947E-971A0EE5AA7D}" srcOrd="0" destOrd="0" presId="urn:microsoft.com/office/officeart/2016/7/layout/BasicLinearProcessNumbered"/>
    <dgm:cxn modelId="{366CB342-8710-439F-810A-DA1C54374BC3}" type="presOf" srcId="{A2E7E3E9-2E9F-4E71-808A-6F35908EA739}" destId="{64912199-7222-40B8-A873-932A99C29B49}" srcOrd="1" destOrd="0" presId="urn:microsoft.com/office/officeart/2016/7/layout/BasicLinearProcessNumbered"/>
    <dgm:cxn modelId="{039ABD6B-635A-4780-8A52-9EE3989DC489}" type="presOf" srcId="{A2E7E3E9-2E9F-4E71-808A-6F35908EA739}" destId="{4B0F4885-1C36-45E2-B978-90719F674E04}" srcOrd="0" destOrd="0" presId="urn:microsoft.com/office/officeart/2016/7/layout/BasicLinearProcessNumbered"/>
    <dgm:cxn modelId="{1F4EC085-2F77-457F-845C-1C5BB3FEB15F}" type="presOf" srcId="{15466DFA-EF86-4338-A2AB-7E27A7F4A8C2}" destId="{E186ACCD-82B9-4904-8C53-5707E9480202}" srcOrd="1" destOrd="0" presId="urn:microsoft.com/office/officeart/2016/7/layout/BasicLinearProcessNumbered"/>
    <dgm:cxn modelId="{9C5573BC-870D-448A-839A-1F4B7E307F70}" type="presOf" srcId="{19D51FAD-E984-4905-AADD-852F4DCD345E}" destId="{6E87D037-3CB0-4159-AB1C-B54232AB3FBA}" srcOrd="0" destOrd="0" presId="urn:microsoft.com/office/officeart/2016/7/layout/BasicLinearProcessNumbered"/>
    <dgm:cxn modelId="{E1E1C7CD-9872-418A-868E-6C0ABDCEF206}" srcId="{6BC6F53B-7F9B-4D01-8C52-1B2039E78E9E}" destId="{A2E7E3E9-2E9F-4E71-808A-6F35908EA739}" srcOrd="0" destOrd="0" parTransId="{44215F43-401B-4CC0-B293-8A173B352E05}" sibTransId="{D6C59126-8D92-4885-85C6-B97FE80B35A9}"/>
    <dgm:cxn modelId="{52FA39DC-F629-465A-A3D4-9A4DE1AB7D21}" type="presOf" srcId="{15466DFA-EF86-4338-A2AB-7E27A7F4A8C2}" destId="{761731F4-4CB8-4DEE-94F9-C77162C6AF8C}" srcOrd="0" destOrd="0" presId="urn:microsoft.com/office/officeart/2016/7/layout/BasicLinearProcessNumbered"/>
    <dgm:cxn modelId="{FBEE34E2-E5D2-45E3-BD7C-20A1B8164890}" type="presOf" srcId="{B3741089-9A9A-4F6E-8031-797FAC845E5F}" destId="{8218F924-0792-4877-8739-2C88263DB86B}" srcOrd="1" destOrd="0" presId="urn:microsoft.com/office/officeart/2016/7/layout/BasicLinearProcessNumbered"/>
    <dgm:cxn modelId="{6E4783E2-B824-429D-8A7D-E62288414808}" type="presOf" srcId="{D6C59126-8D92-4885-85C6-B97FE80B35A9}" destId="{01C1B66B-7703-4E68-8198-E08B4DB81313}" srcOrd="0" destOrd="0" presId="urn:microsoft.com/office/officeart/2016/7/layout/BasicLinearProcessNumbered"/>
    <dgm:cxn modelId="{31D1D0DB-C288-4907-854C-C7D423F1A1BF}" type="presParOf" srcId="{54B12863-9253-4483-947E-971A0EE5AA7D}" destId="{60881298-ABE9-4FF2-A588-4C98CE9B8C09}" srcOrd="0" destOrd="0" presId="urn:microsoft.com/office/officeart/2016/7/layout/BasicLinearProcessNumbered"/>
    <dgm:cxn modelId="{55669B06-01DA-432E-A316-85E49BF7CA38}" type="presParOf" srcId="{60881298-ABE9-4FF2-A588-4C98CE9B8C09}" destId="{4B0F4885-1C36-45E2-B978-90719F674E04}" srcOrd="0" destOrd="0" presId="urn:microsoft.com/office/officeart/2016/7/layout/BasicLinearProcessNumbered"/>
    <dgm:cxn modelId="{7E83EF17-5525-4C66-8203-287769EE2BD4}" type="presParOf" srcId="{60881298-ABE9-4FF2-A588-4C98CE9B8C09}" destId="{01C1B66B-7703-4E68-8198-E08B4DB81313}" srcOrd="1" destOrd="0" presId="urn:microsoft.com/office/officeart/2016/7/layout/BasicLinearProcessNumbered"/>
    <dgm:cxn modelId="{AA2CF33A-BAE0-4C0E-A577-7D4F93A27C32}" type="presParOf" srcId="{60881298-ABE9-4FF2-A588-4C98CE9B8C09}" destId="{2378504D-702B-41C1-83CA-F8C0CBAE9071}" srcOrd="2" destOrd="0" presId="urn:microsoft.com/office/officeart/2016/7/layout/BasicLinearProcessNumbered"/>
    <dgm:cxn modelId="{44BB0C16-9FA3-42C6-B1BD-9C229ADF6BB2}" type="presParOf" srcId="{60881298-ABE9-4FF2-A588-4C98CE9B8C09}" destId="{64912199-7222-40B8-A873-932A99C29B49}" srcOrd="3" destOrd="0" presId="urn:microsoft.com/office/officeart/2016/7/layout/BasicLinearProcessNumbered"/>
    <dgm:cxn modelId="{E3785DFC-D444-472F-A304-E134F18FE3F5}" type="presParOf" srcId="{54B12863-9253-4483-947E-971A0EE5AA7D}" destId="{7DB5EB7E-4155-40E8-AC49-2421E50F6838}" srcOrd="1" destOrd="0" presId="urn:microsoft.com/office/officeart/2016/7/layout/BasicLinearProcessNumbered"/>
    <dgm:cxn modelId="{BAC81A34-E447-4884-9B24-5EB325621D76}" type="presParOf" srcId="{54B12863-9253-4483-947E-971A0EE5AA7D}" destId="{DD088682-F4C6-4F86-86C7-96CF8FF551C6}" srcOrd="2" destOrd="0" presId="urn:microsoft.com/office/officeart/2016/7/layout/BasicLinearProcessNumbered"/>
    <dgm:cxn modelId="{6CF9F99C-D52A-43B5-ABD3-79107AB3CD6F}" type="presParOf" srcId="{DD088682-F4C6-4F86-86C7-96CF8FF551C6}" destId="{761731F4-4CB8-4DEE-94F9-C77162C6AF8C}" srcOrd="0" destOrd="0" presId="urn:microsoft.com/office/officeart/2016/7/layout/BasicLinearProcessNumbered"/>
    <dgm:cxn modelId="{1522C4E4-BE3C-4B68-BCC7-589883ED56B9}" type="presParOf" srcId="{DD088682-F4C6-4F86-86C7-96CF8FF551C6}" destId="{7FCFD8DC-7459-4B52-A589-579E1E8E3374}" srcOrd="1" destOrd="0" presId="urn:microsoft.com/office/officeart/2016/7/layout/BasicLinearProcessNumbered"/>
    <dgm:cxn modelId="{7ECAE114-0E3A-4ED3-8C0F-1E5FF6F415F7}" type="presParOf" srcId="{DD088682-F4C6-4F86-86C7-96CF8FF551C6}" destId="{0AFC8CCB-2E84-4D8F-989F-63A0135699EF}" srcOrd="2" destOrd="0" presId="urn:microsoft.com/office/officeart/2016/7/layout/BasicLinearProcessNumbered"/>
    <dgm:cxn modelId="{32FB6696-4D1C-4FC6-A025-E07CFB23446F}" type="presParOf" srcId="{DD088682-F4C6-4F86-86C7-96CF8FF551C6}" destId="{E186ACCD-82B9-4904-8C53-5707E9480202}" srcOrd="3" destOrd="0" presId="urn:microsoft.com/office/officeart/2016/7/layout/BasicLinearProcessNumbered"/>
    <dgm:cxn modelId="{F38452B4-8551-41C5-B883-EB08B70BF4BA}" type="presParOf" srcId="{54B12863-9253-4483-947E-971A0EE5AA7D}" destId="{D9916B38-1225-402A-BA87-70356C2846E0}" srcOrd="3" destOrd="0" presId="urn:microsoft.com/office/officeart/2016/7/layout/BasicLinearProcessNumbered"/>
    <dgm:cxn modelId="{82DCC1CB-E41D-409E-A9D5-6C7846386358}" type="presParOf" srcId="{54B12863-9253-4483-947E-971A0EE5AA7D}" destId="{EBB4E0C2-A0F6-4F46-AA6B-561B8542A1D0}" srcOrd="4" destOrd="0" presId="urn:microsoft.com/office/officeart/2016/7/layout/BasicLinearProcessNumbered"/>
    <dgm:cxn modelId="{74668213-189F-406D-8D41-7216BE9E9E14}" type="presParOf" srcId="{EBB4E0C2-A0F6-4F46-AA6B-561B8542A1D0}" destId="{54EEA484-3490-4E7F-BF96-AA154B821853}" srcOrd="0" destOrd="0" presId="urn:microsoft.com/office/officeart/2016/7/layout/BasicLinearProcessNumbered"/>
    <dgm:cxn modelId="{233CF2EA-7C21-4F86-9A0C-D85337FBC144}" type="presParOf" srcId="{EBB4E0C2-A0F6-4F46-AA6B-561B8542A1D0}" destId="{6E87D037-3CB0-4159-AB1C-B54232AB3FBA}" srcOrd="1" destOrd="0" presId="urn:microsoft.com/office/officeart/2016/7/layout/BasicLinearProcessNumbered"/>
    <dgm:cxn modelId="{D7934AB9-C996-4BE3-AB40-347ED887BFDB}" type="presParOf" srcId="{EBB4E0C2-A0F6-4F46-AA6B-561B8542A1D0}" destId="{1D0F99EE-1030-452F-B8A8-050CADDB9671}" srcOrd="2" destOrd="0" presId="urn:microsoft.com/office/officeart/2016/7/layout/BasicLinearProcessNumbered"/>
    <dgm:cxn modelId="{71D6D142-C0DF-4A18-B89B-B28611712206}" type="presParOf" srcId="{EBB4E0C2-A0F6-4F46-AA6B-561B8542A1D0}" destId="{8218F924-0792-4877-8739-2C88263DB86B}" srcOrd="3" destOrd="0" presId="urn:microsoft.com/office/officeart/2016/7/layout/BasicLinear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986F39-43E0-458B-95FE-D4190F09A178}" type="doc">
      <dgm:prSet loTypeId="urn:microsoft.com/office/officeart/2018/2/layout/IconCircle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67B628FA-C2EC-4038-8787-7D1874069ED8}">
      <dgm:prSet/>
      <dgm:spPr/>
      <dgm:t>
        <a:bodyPr/>
        <a:lstStyle/>
        <a:p>
          <a:pPr>
            <a:lnSpc>
              <a:spcPct val="100000"/>
            </a:lnSpc>
          </a:pPr>
          <a:r>
            <a:rPr lang="en-US"/>
            <a:t>A copyleft license mandates that any code evolved from the original open-source code must </a:t>
          </a:r>
          <a:r>
            <a:rPr lang="en-US" b="1" u="sng"/>
            <a:t>retain</a:t>
          </a:r>
          <a:r>
            <a:rPr lang="en-US"/>
            <a:t> its licensing conditions. </a:t>
          </a:r>
        </a:p>
      </dgm:t>
    </dgm:pt>
    <dgm:pt modelId="{03118D2E-F8FC-47EF-BBE1-C4440DABEB2A}" type="parTrans" cxnId="{14C1C95B-F9C2-49B3-A15C-AFB49F588F8A}">
      <dgm:prSet/>
      <dgm:spPr/>
      <dgm:t>
        <a:bodyPr/>
        <a:lstStyle/>
        <a:p>
          <a:endParaRPr lang="en-US"/>
        </a:p>
      </dgm:t>
    </dgm:pt>
    <dgm:pt modelId="{47ED3625-73E2-44E5-B6E4-ED2B56EA1049}" type="sibTrans" cxnId="{14C1C95B-F9C2-49B3-A15C-AFB49F588F8A}">
      <dgm:prSet/>
      <dgm:spPr/>
      <dgm:t>
        <a:bodyPr/>
        <a:lstStyle/>
        <a:p>
          <a:pPr>
            <a:lnSpc>
              <a:spcPct val="100000"/>
            </a:lnSpc>
          </a:pPr>
          <a:endParaRPr lang="en-US"/>
        </a:p>
      </dgm:t>
    </dgm:pt>
    <dgm:pt modelId="{D2326CF1-8958-4132-9A81-D028EEA1A269}">
      <dgm:prSet/>
      <dgm:spPr/>
      <dgm:t>
        <a:bodyPr/>
        <a:lstStyle/>
        <a:p>
          <a:pPr>
            <a:lnSpc>
              <a:spcPct val="100000"/>
            </a:lnSpc>
          </a:pPr>
          <a:r>
            <a:rPr lang="en-US"/>
            <a:t>A permissive license offers greater flexibility in terms of </a:t>
          </a:r>
          <a:r>
            <a:rPr lang="en-US" b="1"/>
            <a:t>reusing</a:t>
          </a:r>
          <a:r>
            <a:rPr lang="en-US"/>
            <a:t>, </a:t>
          </a:r>
          <a:r>
            <a:rPr lang="en-US" b="1"/>
            <a:t>altering</a:t>
          </a:r>
          <a:r>
            <a:rPr lang="en-US"/>
            <a:t>, and </a:t>
          </a:r>
          <a:r>
            <a:rPr lang="en-US" b="1"/>
            <a:t>distributing</a:t>
          </a:r>
          <a:r>
            <a:rPr lang="en-US"/>
            <a:t> the code.</a:t>
          </a:r>
        </a:p>
      </dgm:t>
    </dgm:pt>
    <dgm:pt modelId="{6B10576D-A266-4352-A5C6-169EC820611D}" type="parTrans" cxnId="{03480127-FC66-4215-B5F7-9CA30ACD7E2D}">
      <dgm:prSet/>
      <dgm:spPr/>
      <dgm:t>
        <a:bodyPr/>
        <a:lstStyle/>
        <a:p>
          <a:endParaRPr lang="en-US"/>
        </a:p>
      </dgm:t>
    </dgm:pt>
    <dgm:pt modelId="{B6745ACC-4BDA-419D-BFC6-F88D7E542393}" type="sibTrans" cxnId="{03480127-FC66-4215-B5F7-9CA30ACD7E2D}">
      <dgm:prSet/>
      <dgm:spPr/>
      <dgm:t>
        <a:bodyPr/>
        <a:lstStyle/>
        <a:p>
          <a:endParaRPr lang="en-US"/>
        </a:p>
      </dgm:t>
    </dgm:pt>
    <dgm:pt modelId="{723DC86C-2DCD-41D4-A262-EF8D3FCDF116}" type="pres">
      <dgm:prSet presAssocID="{14986F39-43E0-458B-95FE-D4190F09A178}" presName="root" presStyleCnt="0">
        <dgm:presLayoutVars>
          <dgm:dir/>
          <dgm:resizeHandles val="exact"/>
        </dgm:presLayoutVars>
      </dgm:prSet>
      <dgm:spPr/>
    </dgm:pt>
    <dgm:pt modelId="{28AAF39E-9E27-40EA-A948-A756CB999A8E}" type="pres">
      <dgm:prSet presAssocID="{14986F39-43E0-458B-95FE-D4190F09A178}" presName="container" presStyleCnt="0">
        <dgm:presLayoutVars>
          <dgm:dir/>
          <dgm:resizeHandles val="exact"/>
        </dgm:presLayoutVars>
      </dgm:prSet>
      <dgm:spPr/>
    </dgm:pt>
    <dgm:pt modelId="{CA21A4ED-3DF2-4F73-8D27-32A68BB11D6F}" type="pres">
      <dgm:prSet presAssocID="{67B628FA-C2EC-4038-8787-7D1874069ED8}" presName="compNode" presStyleCnt="0"/>
      <dgm:spPr/>
    </dgm:pt>
    <dgm:pt modelId="{77B83758-666B-4DF5-A7F6-356A1C3A7308}" type="pres">
      <dgm:prSet presAssocID="{67B628FA-C2EC-4038-8787-7D1874069ED8}" presName="iconBgRect" presStyleLbl="bgShp" presStyleIdx="0" presStyleCnt="2"/>
      <dgm:spPr/>
    </dgm:pt>
    <dgm:pt modelId="{225AC2AB-0D3F-4169-93C9-56A25C27567B}" type="pres">
      <dgm:prSet presAssocID="{67B628FA-C2EC-4038-8787-7D1874069ED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1496298C-3EC9-4893-8B59-C1FA2F4AD6A2}" type="pres">
      <dgm:prSet presAssocID="{67B628FA-C2EC-4038-8787-7D1874069ED8}" presName="spaceRect" presStyleCnt="0"/>
      <dgm:spPr/>
    </dgm:pt>
    <dgm:pt modelId="{4E418368-C919-4AB1-8CA1-08B9266D54C2}" type="pres">
      <dgm:prSet presAssocID="{67B628FA-C2EC-4038-8787-7D1874069ED8}" presName="textRect" presStyleLbl="revTx" presStyleIdx="0" presStyleCnt="2">
        <dgm:presLayoutVars>
          <dgm:chMax val="1"/>
          <dgm:chPref val="1"/>
        </dgm:presLayoutVars>
      </dgm:prSet>
      <dgm:spPr/>
    </dgm:pt>
    <dgm:pt modelId="{19447060-A0B6-4A72-BABC-790E26377FAB}" type="pres">
      <dgm:prSet presAssocID="{47ED3625-73E2-44E5-B6E4-ED2B56EA1049}" presName="sibTrans" presStyleLbl="sibTrans2D1" presStyleIdx="0" presStyleCnt="0"/>
      <dgm:spPr/>
    </dgm:pt>
    <dgm:pt modelId="{7CBA5E9A-657B-462B-8567-E13A6E529A99}" type="pres">
      <dgm:prSet presAssocID="{D2326CF1-8958-4132-9A81-D028EEA1A269}" presName="compNode" presStyleCnt="0"/>
      <dgm:spPr/>
    </dgm:pt>
    <dgm:pt modelId="{E0911256-1F5C-4348-B11C-7534C1B42298}" type="pres">
      <dgm:prSet presAssocID="{D2326CF1-8958-4132-9A81-D028EEA1A269}" presName="iconBgRect" presStyleLbl="bgShp" presStyleIdx="1" presStyleCnt="2"/>
      <dgm:spPr/>
    </dgm:pt>
    <dgm:pt modelId="{739F640F-5E91-4A12-8EF9-1459F9CCD62B}" type="pres">
      <dgm:prSet presAssocID="{D2326CF1-8958-4132-9A81-D028EEA1A26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mark outline"/>
        </a:ext>
      </dgm:extLst>
    </dgm:pt>
    <dgm:pt modelId="{1811E81E-80DD-497D-9609-DE6AAE744C58}" type="pres">
      <dgm:prSet presAssocID="{D2326CF1-8958-4132-9A81-D028EEA1A269}" presName="spaceRect" presStyleCnt="0"/>
      <dgm:spPr/>
    </dgm:pt>
    <dgm:pt modelId="{800E05B2-A23C-4B5E-B006-57A745995F63}" type="pres">
      <dgm:prSet presAssocID="{D2326CF1-8958-4132-9A81-D028EEA1A269}" presName="textRect" presStyleLbl="revTx" presStyleIdx="1" presStyleCnt="2">
        <dgm:presLayoutVars>
          <dgm:chMax val="1"/>
          <dgm:chPref val="1"/>
        </dgm:presLayoutVars>
      </dgm:prSet>
      <dgm:spPr/>
    </dgm:pt>
  </dgm:ptLst>
  <dgm:cxnLst>
    <dgm:cxn modelId="{57F08E06-DBB7-4F68-827D-A5BB2EB918BD}" type="presOf" srcId="{67B628FA-C2EC-4038-8787-7D1874069ED8}" destId="{4E418368-C919-4AB1-8CA1-08B9266D54C2}" srcOrd="0" destOrd="0" presId="urn:microsoft.com/office/officeart/2018/2/layout/IconCircleList"/>
    <dgm:cxn modelId="{7E7FC01F-C4B1-4FAF-B217-724411E0C4D5}" type="presOf" srcId="{D2326CF1-8958-4132-9A81-D028EEA1A269}" destId="{800E05B2-A23C-4B5E-B006-57A745995F63}" srcOrd="0" destOrd="0" presId="urn:microsoft.com/office/officeart/2018/2/layout/IconCircleList"/>
    <dgm:cxn modelId="{03480127-FC66-4215-B5F7-9CA30ACD7E2D}" srcId="{14986F39-43E0-458B-95FE-D4190F09A178}" destId="{D2326CF1-8958-4132-9A81-D028EEA1A269}" srcOrd="1" destOrd="0" parTransId="{6B10576D-A266-4352-A5C6-169EC820611D}" sibTransId="{B6745ACC-4BDA-419D-BFC6-F88D7E542393}"/>
    <dgm:cxn modelId="{86193938-4128-4455-968A-4D668DE6F9A5}" type="presOf" srcId="{14986F39-43E0-458B-95FE-D4190F09A178}" destId="{723DC86C-2DCD-41D4-A262-EF8D3FCDF116}" srcOrd="0" destOrd="0" presId="urn:microsoft.com/office/officeart/2018/2/layout/IconCircleList"/>
    <dgm:cxn modelId="{14C1C95B-F9C2-49B3-A15C-AFB49F588F8A}" srcId="{14986F39-43E0-458B-95FE-D4190F09A178}" destId="{67B628FA-C2EC-4038-8787-7D1874069ED8}" srcOrd="0" destOrd="0" parTransId="{03118D2E-F8FC-47EF-BBE1-C4440DABEB2A}" sibTransId="{47ED3625-73E2-44E5-B6E4-ED2B56EA1049}"/>
    <dgm:cxn modelId="{378A6192-97D4-47E5-8D36-A3713E8EAD63}" type="presOf" srcId="{47ED3625-73E2-44E5-B6E4-ED2B56EA1049}" destId="{19447060-A0B6-4A72-BABC-790E26377FAB}" srcOrd="0" destOrd="0" presId="urn:microsoft.com/office/officeart/2018/2/layout/IconCircleList"/>
    <dgm:cxn modelId="{BEB85F71-70F8-41F9-8C63-DC3FD1619D24}" type="presParOf" srcId="{723DC86C-2DCD-41D4-A262-EF8D3FCDF116}" destId="{28AAF39E-9E27-40EA-A948-A756CB999A8E}" srcOrd="0" destOrd="0" presId="urn:microsoft.com/office/officeart/2018/2/layout/IconCircleList"/>
    <dgm:cxn modelId="{458B1784-F58F-4C45-8016-A35DD02B8365}" type="presParOf" srcId="{28AAF39E-9E27-40EA-A948-A756CB999A8E}" destId="{CA21A4ED-3DF2-4F73-8D27-32A68BB11D6F}" srcOrd="0" destOrd="0" presId="urn:microsoft.com/office/officeart/2018/2/layout/IconCircleList"/>
    <dgm:cxn modelId="{DE9C7E65-1185-48DE-A33E-315245E211C4}" type="presParOf" srcId="{CA21A4ED-3DF2-4F73-8D27-32A68BB11D6F}" destId="{77B83758-666B-4DF5-A7F6-356A1C3A7308}" srcOrd="0" destOrd="0" presId="urn:microsoft.com/office/officeart/2018/2/layout/IconCircleList"/>
    <dgm:cxn modelId="{B7BECE65-C9DF-41F8-8B44-08BA3BBC947C}" type="presParOf" srcId="{CA21A4ED-3DF2-4F73-8D27-32A68BB11D6F}" destId="{225AC2AB-0D3F-4169-93C9-56A25C27567B}" srcOrd="1" destOrd="0" presId="urn:microsoft.com/office/officeart/2018/2/layout/IconCircleList"/>
    <dgm:cxn modelId="{0EAA8752-DD54-433D-9737-AE95F2C4AD98}" type="presParOf" srcId="{CA21A4ED-3DF2-4F73-8D27-32A68BB11D6F}" destId="{1496298C-3EC9-4893-8B59-C1FA2F4AD6A2}" srcOrd="2" destOrd="0" presId="urn:microsoft.com/office/officeart/2018/2/layout/IconCircleList"/>
    <dgm:cxn modelId="{E18D3E68-EE84-4065-98EA-9817302A460B}" type="presParOf" srcId="{CA21A4ED-3DF2-4F73-8D27-32A68BB11D6F}" destId="{4E418368-C919-4AB1-8CA1-08B9266D54C2}" srcOrd="3" destOrd="0" presId="urn:microsoft.com/office/officeart/2018/2/layout/IconCircleList"/>
    <dgm:cxn modelId="{3EA4058A-FD3A-4B25-8933-3813677BA4EE}" type="presParOf" srcId="{28AAF39E-9E27-40EA-A948-A756CB999A8E}" destId="{19447060-A0B6-4A72-BABC-790E26377FAB}" srcOrd="1" destOrd="0" presId="urn:microsoft.com/office/officeart/2018/2/layout/IconCircleList"/>
    <dgm:cxn modelId="{E844842A-C6C3-4E96-BECA-62A05DDEEEA4}" type="presParOf" srcId="{28AAF39E-9E27-40EA-A948-A756CB999A8E}" destId="{7CBA5E9A-657B-462B-8567-E13A6E529A99}" srcOrd="2" destOrd="0" presId="urn:microsoft.com/office/officeart/2018/2/layout/IconCircleList"/>
    <dgm:cxn modelId="{7558E652-3C2B-4DA3-A591-32E126C0E9A8}" type="presParOf" srcId="{7CBA5E9A-657B-462B-8567-E13A6E529A99}" destId="{E0911256-1F5C-4348-B11C-7534C1B42298}" srcOrd="0" destOrd="0" presId="urn:microsoft.com/office/officeart/2018/2/layout/IconCircleList"/>
    <dgm:cxn modelId="{7308B755-4B8F-4928-833F-D3F02302472C}" type="presParOf" srcId="{7CBA5E9A-657B-462B-8567-E13A6E529A99}" destId="{739F640F-5E91-4A12-8EF9-1459F9CCD62B}" srcOrd="1" destOrd="0" presId="urn:microsoft.com/office/officeart/2018/2/layout/IconCircleList"/>
    <dgm:cxn modelId="{CB16DFA2-D602-4E79-B281-CF98FDC8D1DF}" type="presParOf" srcId="{7CBA5E9A-657B-462B-8567-E13A6E529A99}" destId="{1811E81E-80DD-497D-9609-DE6AAE744C58}" srcOrd="2" destOrd="0" presId="urn:microsoft.com/office/officeart/2018/2/layout/IconCircleList"/>
    <dgm:cxn modelId="{F3DEE574-B2EC-477B-9E7F-A5AC9EEF8FC7}" type="presParOf" srcId="{7CBA5E9A-657B-462B-8567-E13A6E529A99}" destId="{800E05B2-A23C-4B5E-B006-57A745995F63}"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FEBFB3-8406-42E6-82F6-804CAB83DD3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9AC587A-3169-4FEC-8D59-DB58EE2FCDFC}">
      <dgm:prSet custT="1"/>
      <dgm:spPr/>
      <dgm:t>
        <a:bodyPr/>
        <a:lstStyle/>
        <a:p>
          <a:pPr>
            <a:lnSpc>
              <a:spcPct val="100000"/>
            </a:lnSpc>
            <a:defRPr b="1"/>
          </a:pPr>
          <a:r>
            <a:rPr lang="en-US" sz="2400" dirty="0"/>
            <a:t>MPL is a free and open-source license created by the Mozilla Foundation.</a:t>
          </a:r>
        </a:p>
      </dgm:t>
    </dgm:pt>
    <dgm:pt modelId="{B23F4759-C738-46D1-B9B6-CEE955C9CDAE}" type="parTrans" cxnId="{E58A157C-F046-47E0-93F7-7EC66290F75E}">
      <dgm:prSet/>
      <dgm:spPr/>
      <dgm:t>
        <a:bodyPr/>
        <a:lstStyle/>
        <a:p>
          <a:endParaRPr lang="en-US"/>
        </a:p>
      </dgm:t>
    </dgm:pt>
    <dgm:pt modelId="{9207FA8F-274F-4570-8AFE-435C79FC205F}" type="sibTrans" cxnId="{E58A157C-F046-47E0-93F7-7EC66290F75E}">
      <dgm:prSet/>
      <dgm:spPr/>
      <dgm:t>
        <a:bodyPr/>
        <a:lstStyle/>
        <a:p>
          <a:endParaRPr lang="en-US"/>
        </a:p>
      </dgm:t>
    </dgm:pt>
    <dgm:pt modelId="{50D51A17-A8AE-4E46-95E9-06A2EFCA7BF1}">
      <dgm:prSet/>
      <dgm:spPr/>
      <dgm:t>
        <a:bodyPr/>
        <a:lstStyle/>
        <a:p>
          <a:pPr>
            <a:lnSpc>
              <a:spcPct val="100000"/>
            </a:lnSpc>
            <a:defRPr b="1"/>
          </a:pPr>
          <a:r>
            <a:rPr lang="en-US" dirty="0"/>
            <a:t>The BSL is </a:t>
          </a:r>
          <a:r>
            <a:rPr lang="en-US" b="1" i="1" u="sng" dirty="0"/>
            <a:t>not</a:t>
          </a:r>
          <a:r>
            <a:rPr lang="en-US" dirty="0"/>
            <a:t> an open-source license but is instead a source-available license.</a:t>
          </a:r>
        </a:p>
      </dgm:t>
    </dgm:pt>
    <dgm:pt modelId="{5C6025A7-1DBD-4435-BFA1-E5774DA89577}" type="parTrans" cxnId="{443D2824-D48E-4E02-8669-2A952D70D724}">
      <dgm:prSet/>
      <dgm:spPr/>
      <dgm:t>
        <a:bodyPr/>
        <a:lstStyle/>
        <a:p>
          <a:endParaRPr lang="en-US"/>
        </a:p>
      </dgm:t>
    </dgm:pt>
    <dgm:pt modelId="{E1F8A9CD-A873-4A74-A35D-CB1727AB5D32}" type="sibTrans" cxnId="{443D2824-D48E-4E02-8669-2A952D70D724}">
      <dgm:prSet/>
      <dgm:spPr/>
      <dgm:t>
        <a:bodyPr/>
        <a:lstStyle/>
        <a:p>
          <a:endParaRPr lang="en-US"/>
        </a:p>
      </dgm:t>
    </dgm:pt>
    <dgm:pt modelId="{5A70634F-2641-4F8A-9353-EC1455AE3C60}" type="pres">
      <dgm:prSet presAssocID="{2FFEBFB3-8406-42E6-82F6-804CAB83DD36}" presName="root" presStyleCnt="0">
        <dgm:presLayoutVars>
          <dgm:dir/>
          <dgm:resizeHandles val="exact"/>
        </dgm:presLayoutVars>
      </dgm:prSet>
      <dgm:spPr/>
    </dgm:pt>
    <dgm:pt modelId="{83DF3EDC-B565-4B59-820D-B167129A1D00}" type="pres">
      <dgm:prSet presAssocID="{C9AC587A-3169-4FEC-8D59-DB58EE2FCDFC}" presName="compNode" presStyleCnt="0"/>
      <dgm:spPr/>
    </dgm:pt>
    <dgm:pt modelId="{3723F671-42CA-4771-9640-8D38EBDAEEAB}" type="pres">
      <dgm:prSet presAssocID="{C9AC587A-3169-4FEC-8D59-DB58EE2FCDFC}" presName="iconRect" presStyleLbl="node1" presStyleIdx="0" presStyleCnt="2" custFlipVert="1" custScaleY="3024" custLinFactY="700000" custLinFactNeighborX="636" custLinFactNeighborY="717824"/>
      <dgm:spPr>
        <a:ln>
          <a:noFill/>
        </a:ln>
      </dgm:spPr>
    </dgm:pt>
    <dgm:pt modelId="{AB3755AC-0E0F-4B19-848D-F5C9E38C2D14}" type="pres">
      <dgm:prSet presAssocID="{C9AC587A-3169-4FEC-8D59-DB58EE2FCDFC}" presName="iconSpace" presStyleCnt="0"/>
      <dgm:spPr/>
    </dgm:pt>
    <dgm:pt modelId="{AA03F28A-D09B-4972-995D-6EB0160CD707}" type="pres">
      <dgm:prSet presAssocID="{C9AC587A-3169-4FEC-8D59-DB58EE2FCDFC}" presName="parTx" presStyleLbl="revTx" presStyleIdx="0" presStyleCnt="4" custLinFactNeighborX="222" custLinFactNeighborY="81780">
        <dgm:presLayoutVars>
          <dgm:chMax val="0"/>
          <dgm:chPref val="0"/>
        </dgm:presLayoutVars>
      </dgm:prSet>
      <dgm:spPr/>
    </dgm:pt>
    <dgm:pt modelId="{B2C563D8-21B0-4027-8947-7ED0E855AB4B}" type="pres">
      <dgm:prSet presAssocID="{C9AC587A-3169-4FEC-8D59-DB58EE2FCDFC}" presName="txSpace" presStyleCnt="0"/>
      <dgm:spPr/>
    </dgm:pt>
    <dgm:pt modelId="{21A66DAD-D84D-4C65-A26B-EA4C06CF3A1F}" type="pres">
      <dgm:prSet presAssocID="{C9AC587A-3169-4FEC-8D59-DB58EE2FCDFC}" presName="desTx" presStyleLbl="revTx" presStyleIdx="1" presStyleCnt="4">
        <dgm:presLayoutVars/>
      </dgm:prSet>
      <dgm:spPr/>
    </dgm:pt>
    <dgm:pt modelId="{C601EF6E-7F99-4432-8C9A-6A4288048531}" type="pres">
      <dgm:prSet presAssocID="{9207FA8F-274F-4570-8AFE-435C79FC205F}" presName="sibTrans" presStyleCnt="0"/>
      <dgm:spPr/>
    </dgm:pt>
    <dgm:pt modelId="{42A1B9A8-75EE-421A-B662-9D350946BBB0}" type="pres">
      <dgm:prSet presAssocID="{50D51A17-A8AE-4E46-95E9-06A2EFCA7BF1}" presName="compNode" presStyleCnt="0"/>
      <dgm:spPr/>
    </dgm:pt>
    <dgm:pt modelId="{5B93FABA-07C6-4EB3-9A6E-E5A2B8D1B6DA}" type="pres">
      <dgm:prSet presAssocID="{50D51A17-A8AE-4E46-95E9-06A2EFCA7BF1}" presName="iconRect" presStyleLbl="node1" presStyleIdx="1" presStyleCnt="2" custFlipVert="0" custLinFactY="700000" custLinFactNeighborX="-775" custLinFactNeighborY="787087"/>
      <dgm:spPr>
        <a:ln>
          <a:noFill/>
        </a:ln>
      </dgm:spPr>
    </dgm:pt>
    <dgm:pt modelId="{1FFA06A5-EC66-416B-BAE4-3852386010F2}" type="pres">
      <dgm:prSet presAssocID="{50D51A17-A8AE-4E46-95E9-06A2EFCA7BF1}" presName="iconSpace" presStyleCnt="0"/>
      <dgm:spPr/>
    </dgm:pt>
    <dgm:pt modelId="{140033C1-BF47-4A1E-BFFA-D68F8C5C848B}" type="pres">
      <dgm:prSet presAssocID="{50D51A17-A8AE-4E46-95E9-06A2EFCA7BF1}" presName="parTx" presStyleLbl="revTx" presStyleIdx="2" presStyleCnt="4" custLinFactNeighborX="-222" custLinFactNeighborY="78231">
        <dgm:presLayoutVars>
          <dgm:chMax val="0"/>
          <dgm:chPref val="0"/>
        </dgm:presLayoutVars>
      </dgm:prSet>
      <dgm:spPr/>
    </dgm:pt>
    <dgm:pt modelId="{E90BD0F0-5EF1-4235-8394-E45EAB3A9F4B}" type="pres">
      <dgm:prSet presAssocID="{50D51A17-A8AE-4E46-95E9-06A2EFCA7BF1}" presName="txSpace" presStyleCnt="0"/>
      <dgm:spPr/>
    </dgm:pt>
    <dgm:pt modelId="{124C8A91-5AC8-4F2B-9120-D4074F5138A9}" type="pres">
      <dgm:prSet presAssocID="{50D51A17-A8AE-4E46-95E9-06A2EFCA7BF1}" presName="desTx" presStyleLbl="revTx" presStyleIdx="3" presStyleCnt="4" custLinFactY="17725" custLinFactNeighborX="-222" custLinFactNeighborY="100000">
        <dgm:presLayoutVars/>
      </dgm:prSet>
      <dgm:spPr/>
    </dgm:pt>
  </dgm:ptLst>
  <dgm:cxnLst>
    <dgm:cxn modelId="{443D2824-D48E-4E02-8669-2A952D70D724}" srcId="{2FFEBFB3-8406-42E6-82F6-804CAB83DD36}" destId="{50D51A17-A8AE-4E46-95E9-06A2EFCA7BF1}" srcOrd="1" destOrd="0" parTransId="{5C6025A7-1DBD-4435-BFA1-E5774DA89577}" sibTransId="{E1F8A9CD-A873-4A74-A35D-CB1727AB5D32}"/>
    <dgm:cxn modelId="{E58A157C-F046-47E0-93F7-7EC66290F75E}" srcId="{2FFEBFB3-8406-42E6-82F6-804CAB83DD36}" destId="{C9AC587A-3169-4FEC-8D59-DB58EE2FCDFC}" srcOrd="0" destOrd="0" parTransId="{B23F4759-C738-46D1-B9B6-CEE955C9CDAE}" sibTransId="{9207FA8F-274F-4570-8AFE-435C79FC205F}"/>
    <dgm:cxn modelId="{06FA3284-60F1-4665-8190-294D885AE5FA}" type="presOf" srcId="{2FFEBFB3-8406-42E6-82F6-804CAB83DD36}" destId="{5A70634F-2641-4F8A-9353-EC1455AE3C60}" srcOrd="0" destOrd="0" presId="urn:microsoft.com/office/officeart/2018/2/layout/IconLabelDescriptionList"/>
    <dgm:cxn modelId="{026BA7B4-E840-4615-9969-495824ABD0A0}" type="presOf" srcId="{C9AC587A-3169-4FEC-8D59-DB58EE2FCDFC}" destId="{AA03F28A-D09B-4972-995D-6EB0160CD707}" srcOrd="0" destOrd="0" presId="urn:microsoft.com/office/officeart/2018/2/layout/IconLabelDescriptionList"/>
    <dgm:cxn modelId="{11D8BAC9-FD4E-4EA3-A5CE-9969C7B5D9D7}" type="presOf" srcId="{50D51A17-A8AE-4E46-95E9-06A2EFCA7BF1}" destId="{140033C1-BF47-4A1E-BFFA-D68F8C5C848B}" srcOrd="0" destOrd="0" presId="urn:microsoft.com/office/officeart/2018/2/layout/IconLabelDescriptionList"/>
    <dgm:cxn modelId="{A8A60226-9ADD-4AF5-8593-98693E558C11}" type="presParOf" srcId="{5A70634F-2641-4F8A-9353-EC1455AE3C60}" destId="{83DF3EDC-B565-4B59-820D-B167129A1D00}" srcOrd="0" destOrd="0" presId="urn:microsoft.com/office/officeart/2018/2/layout/IconLabelDescriptionList"/>
    <dgm:cxn modelId="{DE06541C-10BC-4F50-B521-0ECE6B5A4FD0}" type="presParOf" srcId="{83DF3EDC-B565-4B59-820D-B167129A1D00}" destId="{3723F671-42CA-4771-9640-8D38EBDAEEAB}" srcOrd="0" destOrd="0" presId="urn:microsoft.com/office/officeart/2018/2/layout/IconLabelDescriptionList"/>
    <dgm:cxn modelId="{84B20D6E-6607-47FC-BE20-71672BE99D27}" type="presParOf" srcId="{83DF3EDC-B565-4B59-820D-B167129A1D00}" destId="{AB3755AC-0E0F-4B19-848D-F5C9E38C2D14}" srcOrd="1" destOrd="0" presId="urn:microsoft.com/office/officeart/2018/2/layout/IconLabelDescriptionList"/>
    <dgm:cxn modelId="{764CB70C-7454-4E9A-865F-953534630A17}" type="presParOf" srcId="{83DF3EDC-B565-4B59-820D-B167129A1D00}" destId="{AA03F28A-D09B-4972-995D-6EB0160CD707}" srcOrd="2" destOrd="0" presId="urn:microsoft.com/office/officeart/2018/2/layout/IconLabelDescriptionList"/>
    <dgm:cxn modelId="{54853179-6F2B-48B3-8F8F-30C8C1EF1550}" type="presParOf" srcId="{83DF3EDC-B565-4B59-820D-B167129A1D00}" destId="{B2C563D8-21B0-4027-8947-7ED0E855AB4B}" srcOrd="3" destOrd="0" presId="urn:microsoft.com/office/officeart/2018/2/layout/IconLabelDescriptionList"/>
    <dgm:cxn modelId="{0AE9A7DE-B90D-4781-85A0-78A52386B25B}" type="presParOf" srcId="{83DF3EDC-B565-4B59-820D-B167129A1D00}" destId="{21A66DAD-D84D-4C65-A26B-EA4C06CF3A1F}" srcOrd="4" destOrd="0" presId="urn:microsoft.com/office/officeart/2018/2/layout/IconLabelDescriptionList"/>
    <dgm:cxn modelId="{E9DBDB62-C118-44BA-A25A-C77BEDB74817}" type="presParOf" srcId="{5A70634F-2641-4F8A-9353-EC1455AE3C60}" destId="{C601EF6E-7F99-4432-8C9A-6A4288048531}" srcOrd="1" destOrd="0" presId="urn:microsoft.com/office/officeart/2018/2/layout/IconLabelDescriptionList"/>
    <dgm:cxn modelId="{24FF39E7-759B-4CA9-BE6B-475936A09C91}" type="presParOf" srcId="{5A70634F-2641-4F8A-9353-EC1455AE3C60}" destId="{42A1B9A8-75EE-421A-B662-9D350946BBB0}" srcOrd="2" destOrd="0" presId="urn:microsoft.com/office/officeart/2018/2/layout/IconLabelDescriptionList"/>
    <dgm:cxn modelId="{229DCE9D-DFA5-4666-8FA7-FEB57F19DB5B}" type="presParOf" srcId="{42A1B9A8-75EE-421A-B662-9D350946BBB0}" destId="{5B93FABA-07C6-4EB3-9A6E-E5A2B8D1B6DA}" srcOrd="0" destOrd="0" presId="urn:microsoft.com/office/officeart/2018/2/layout/IconLabelDescriptionList"/>
    <dgm:cxn modelId="{5349A54A-81BC-4B3E-B0D4-7C403FF046F1}" type="presParOf" srcId="{42A1B9A8-75EE-421A-B662-9D350946BBB0}" destId="{1FFA06A5-EC66-416B-BAE4-3852386010F2}" srcOrd="1" destOrd="0" presId="urn:microsoft.com/office/officeart/2018/2/layout/IconLabelDescriptionList"/>
    <dgm:cxn modelId="{553C1B34-BC36-4119-B892-734C1853CAFD}" type="presParOf" srcId="{42A1B9A8-75EE-421A-B662-9D350946BBB0}" destId="{140033C1-BF47-4A1E-BFFA-D68F8C5C848B}" srcOrd="2" destOrd="0" presId="urn:microsoft.com/office/officeart/2018/2/layout/IconLabelDescriptionList"/>
    <dgm:cxn modelId="{E2133F9F-A536-48FA-BE06-24D3F5BC60DD}" type="presParOf" srcId="{42A1B9A8-75EE-421A-B662-9D350946BBB0}" destId="{E90BD0F0-5EF1-4235-8394-E45EAB3A9F4B}" srcOrd="3" destOrd="0" presId="urn:microsoft.com/office/officeart/2018/2/layout/IconLabelDescriptionList"/>
    <dgm:cxn modelId="{4C1BAAA6-6C68-4F59-8318-B622E3433F77}" type="presParOf" srcId="{42A1B9A8-75EE-421A-B662-9D350946BBB0}" destId="{124C8A91-5AC8-4F2B-9120-D4074F5138A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A22C7C-3B18-437C-AABD-BC24ADBBD7DE}"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9D0D3204-1CDF-4AE7-B089-88098212766F}">
      <dgm:prSet/>
      <dgm:spPr/>
      <dgm:t>
        <a:bodyPr/>
        <a:lstStyle/>
        <a:p>
          <a:r>
            <a:rPr lang="en-US"/>
            <a:t>Background</a:t>
          </a:r>
        </a:p>
      </dgm:t>
    </dgm:pt>
    <dgm:pt modelId="{4E12970B-3161-414B-9BC5-0710DA4D08BE}" type="parTrans" cxnId="{2B737E40-BB9D-424C-B559-A99E8793A396}">
      <dgm:prSet/>
      <dgm:spPr/>
      <dgm:t>
        <a:bodyPr/>
        <a:lstStyle/>
        <a:p>
          <a:endParaRPr lang="en-US"/>
        </a:p>
      </dgm:t>
    </dgm:pt>
    <dgm:pt modelId="{E009D11E-06D9-4207-BBB1-6DBC343799E7}" type="sibTrans" cxnId="{2B737E40-BB9D-424C-B559-A99E8793A396}">
      <dgm:prSet/>
      <dgm:spPr/>
      <dgm:t>
        <a:bodyPr/>
        <a:lstStyle/>
        <a:p>
          <a:endParaRPr lang="en-US"/>
        </a:p>
      </dgm:t>
    </dgm:pt>
    <dgm:pt modelId="{FC376256-1B96-4C6C-99E1-B44BB57736B0}">
      <dgm:prSet/>
      <dgm:spPr/>
      <dgm:t>
        <a:bodyPr/>
        <a:lstStyle/>
        <a:p>
          <a:r>
            <a:rPr lang="en-US"/>
            <a:t>The good, the bad and the ugly</a:t>
          </a:r>
        </a:p>
      </dgm:t>
    </dgm:pt>
    <dgm:pt modelId="{AFD5F9D4-F205-477A-BC91-97AAFF98F56E}" type="parTrans" cxnId="{164FB5DA-560C-4EF5-9E7D-8D141374DDD3}">
      <dgm:prSet/>
      <dgm:spPr/>
      <dgm:t>
        <a:bodyPr/>
        <a:lstStyle/>
        <a:p>
          <a:endParaRPr lang="en-US"/>
        </a:p>
      </dgm:t>
    </dgm:pt>
    <dgm:pt modelId="{412D00E9-55FF-4852-931B-EF1A6E15CD9F}" type="sibTrans" cxnId="{164FB5DA-560C-4EF5-9E7D-8D141374DDD3}">
      <dgm:prSet/>
      <dgm:spPr/>
      <dgm:t>
        <a:bodyPr/>
        <a:lstStyle/>
        <a:p>
          <a:endParaRPr lang="en-US"/>
        </a:p>
      </dgm:t>
    </dgm:pt>
    <dgm:pt modelId="{D75EB0D3-3788-4D1E-B6DA-9308C252ECED}">
      <dgm:prSet/>
      <dgm:spPr/>
      <dgm:t>
        <a:bodyPr/>
        <a:lstStyle/>
        <a:p>
          <a:r>
            <a:rPr lang="en-US" dirty="0"/>
            <a:t>Safe adoption</a:t>
          </a:r>
        </a:p>
      </dgm:t>
    </dgm:pt>
    <dgm:pt modelId="{7C8F4503-1042-4DEB-AEAE-B1595E456A6D}" type="parTrans" cxnId="{985EBA25-7358-43EA-9D39-8C6C76A775EB}">
      <dgm:prSet/>
      <dgm:spPr/>
      <dgm:t>
        <a:bodyPr/>
        <a:lstStyle/>
        <a:p>
          <a:endParaRPr lang="en-US"/>
        </a:p>
      </dgm:t>
    </dgm:pt>
    <dgm:pt modelId="{BF1E4E21-61B5-4B22-8BAD-2F82CD773324}" type="sibTrans" cxnId="{985EBA25-7358-43EA-9D39-8C6C76A775EB}">
      <dgm:prSet/>
      <dgm:spPr/>
      <dgm:t>
        <a:bodyPr/>
        <a:lstStyle/>
        <a:p>
          <a:endParaRPr lang="en-US"/>
        </a:p>
      </dgm:t>
    </dgm:pt>
    <dgm:pt modelId="{ECF3FB06-61FA-469E-9A19-574F43DA991D}" type="pres">
      <dgm:prSet presAssocID="{F4A22C7C-3B18-437C-AABD-BC24ADBBD7DE}" presName="vert0" presStyleCnt="0">
        <dgm:presLayoutVars>
          <dgm:dir/>
          <dgm:animOne val="branch"/>
          <dgm:animLvl val="lvl"/>
        </dgm:presLayoutVars>
      </dgm:prSet>
      <dgm:spPr/>
    </dgm:pt>
    <dgm:pt modelId="{340D4151-A947-4DD6-BD6D-E9C46EC57FC5}" type="pres">
      <dgm:prSet presAssocID="{9D0D3204-1CDF-4AE7-B089-88098212766F}" presName="thickLine" presStyleLbl="alignNode1" presStyleIdx="0" presStyleCnt="3"/>
      <dgm:spPr/>
    </dgm:pt>
    <dgm:pt modelId="{105392F9-2C2C-49E0-9D17-FBA1F6F56ECF}" type="pres">
      <dgm:prSet presAssocID="{9D0D3204-1CDF-4AE7-B089-88098212766F}" presName="horz1" presStyleCnt="0"/>
      <dgm:spPr/>
    </dgm:pt>
    <dgm:pt modelId="{B3994859-7C62-42F3-BFD2-502DB22AF784}" type="pres">
      <dgm:prSet presAssocID="{9D0D3204-1CDF-4AE7-B089-88098212766F}" presName="tx1" presStyleLbl="revTx" presStyleIdx="0" presStyleCnt="3"/>
      <dgm:spPr/>
    </dgm:pt>
    <dgm:pt modelId="{6F17965F-1D0B-44FE-8482-958E57DABED3}" type="pres">
      <dgm:prSet presAssocID="{9D0D3204-1CDF-4AE7-B089-88098212766F}" presName="vert1" presStyleCnt="0"/>
      <dgm:spPr/>
    </dgm:pt>
    <dgm:pt modelId="{6EB0B27C-023B-4F7F-9CCC-F1F06B037C7D}" type="pres">
      <dgm:prSet presAssocID="{FC376256-1B96-4C6C-99E1-B44BB57736B0}" presName="thickLine" presStyleLbl="alignNode1" presStyleIdx="1" presStyleCnt="3"/>
      <dgm:spPr/>
    </dgm:pt>
    <dgm:pt modelId="{BA54B959-0A65-44E4-8148-3038585C6A0B}" type="pres">
      <dgm:prSet presAssocID="{FC376256-1B96-4C6C-99E1-B44BB57736B0}" presName="horz1" presStyleCnt="0"/>
      <dgm:spPr/>
    </dgm:pt>
    <dgm:pt modelId="{17F80E6F-E008-42D3-8C3E-1CC053DDCE09}" type="pres">
      <dgm:prSet presAssocID="{FC376256-1B96-4C6C-99E1-B44BB57736B0}" presName="tx1" presStyleLbl="revTx" presStyleIdx="1" presStyleCnt="3"/>
      <dgm:spPr/>
    </dgm:pt>
    <dgm:pt modelId="{21AC3087-EE12-473C-938A-3F1C816DC7EB}" type="pres">
      <dgm:prSet presAssocID="{FC376256-1B96-4C6C-99E1-B44BB57736B0}" presName="vert1" presStyleCnt="0"/>
      <dgm:spPr/>
    </dgm:pt>
    <dgm:pt modelId="{EC73F980-184D-4DBA-AE56-8C14745FFF8E}" type="pres">
      <dgm:prSet presAssocID="{D75EB0D3-3788-4D1E-B6DA-9308C252ECED}" presName="thickLine" presStyleLbl="alignNode1" presStyleIdx="2" presStyleCnt="3"/>
      <dgm:spPr/>
    </dgm:pt>
    <dgm:pt modelId="{2EF66215-1B36-495E-913F-FF722B805871}" type="pres">
      <dgm:prSet presAssocID="{D75EB0D3-3788-4D1E-B6DA-9308C252ECED}" presName="horz1" presStyleCnt="0"/>
      <dgm:spPr/>
    </dgm:pt>
    <dgm:pt modelId="{7EF58E66-DCB5-42FC-B585-9829743A692E}" type="pres">
      <dgm:prSet presAssocID="{D75EB0D3-3788-4D1E-B6DA-9308C252ECED}" presName="tx1" presStyleLbl="revTx" presStyleIdx="2" presStyleCnt="3"/>
      <dgm:spPr/>
    </dgm:pt>
    <dgm:pt modelId="{E5AD8EF8-891B-4630-B550-0E6A483D211F}" type="pres">
      <dgm:prSet presAssocID="{D75EB0D3-3788-4D1E-B6DA-9308C252ECED}" presName="vert1" presStyleCnt="0"/>
      <dgm:spPr/>
    </dgm:pt>
  </dgm:ptLst>
  <dgm:cxnLst>
    <dgm:cxn modelId="{985EBA25-7358-43EA-9D39-8C6C76A775EB}" srcId="{F4A22C7C-3B18-437C-AABD-BC24ADBBD7DE}" destId="{D75EB0D3-3788-4D1E-B6DA-9308C252ECED}" srcOrd="2" destOrd="0" parTransId="{7C8F4503-1042-4DEB-AEAE-B1595E456A6D}" sibTransId="{BF1E4E21-61B5-4B22-8BAD-2F82CD773324}"/>
    <dgm:cxn modelId="{D238B038-31CA-49D4-9F69-01859023A1FC}" type="presOf" srcId="{9D0D3204-1CDF-4AE7-B089-88098212766F}" destId="{B3994859-7C62-42F3-BFD2-502DB22AF784}" srcOrd="0" destOrd="0" presId="urn:microsoft.com/office/officeart/2008/layout/LinedList"/>
    <dgm:cxn modelId="{2B737E40-BB9D-424C-B559-A99E8793A396}" srcId="{F4A22C7C-3B18-437C-AABD-BC24ADBBD7DE}" destId="{9D0D3204-1CDF-4AE7-B089-88098212766F}" srcOrd="0" destOrd="0" parTransId="{4E12970B-3161-414B-9BC5-0710DA4D08BE}" sibTransId="{E009D11E-06D9-4207-BBB1-6DBC343799E7}"/>
    <dgm:cxn modelId="{8E51CF67-824B-453A-961D-3F0BD191D826}" type="presOf" srcId="{F4A22C7C-3B18-437C-AABD-BC24ADBBD7DE}" destId="{ECF3FB06-61FA-469E-9A19-574F43DA991D}" srcOrd="0" destOrd="0" presId="urn:microsoft.com/office/officeart/2008/layout/LinedList"/>
    <dgm:cxn modelId="{F9AFBE6D-C171-4B64-8F3F-BE9D1543A7B2}" type="presOf" srcId="{FC376256-1B96-4C6C-99E1-B44BB57736B0}" destId="{17F80E6F-E008-42D3-8C3E-1CC053DDCE09}" srcOrd="0" destOrd="0" presId="urn:microsoft.com/office/officeart/2008/layout/LinedList"/>
    <dgm:cxn modelId="{F0E86DA3-0E15-4405-A167-54BF24F4B16B}" type="presOf" srcId="{D75EB0D3-3788-4D1E-B6DA-9308C252ECED}" destId="{7EF58E66-DCB5-42FC-B585-9829743A692E}" srcOrd="0" destOrd="0" presId="urn:microsoft.com/office/officeart/2008/layout/LinedList"/>
    <dgm:cxn modelId="{164FB5DA-560C-4EF5-9E7D-8D141374DDD3}" srcId="{F4A22C7C-3B18-437C-AABD-BC24ADBBD7DE}" destId="{FC376256-1B96-4C6C-99E1-B44BB57736B0}" srcOrd="1" destOrd="0" parTransId="{AFD5F9D4-F205-477A-BC91-97AAFF98F56E}" sibTransId="{412D00E9-55FF-4852-931B-EF1A6E15CD9F}"/>
    <dgm:cxn modelId="{0321CE7A-0900-42B4-925E-DCAD8A189C10}" type="presParOf" srcId="{ECF3FB06-61FA-469E-9A19-574F43DA991D}" destId="{340D4151-A947-4DD6-BD6D-E9C46EC57FC5}" srcOrd="0" destOrd="0" presId="urn:microsoft.com/office/officeart/2008/layout/LinedList"/>
    <dgm:cxn modelId="{BEA49ADB-735B-4D73-9364-48F2747CDD9F}" type="presParOf" srcId="{ECF3FB06-61FA-469E-9A19-574F43DA991D}" destId="{105392F9-2C2C-49E0-9D17-FBA1F6F56ECF}" srcOrd="1" destOrd="0" presId="urn:microsoft.com/office/officeart/2008/layout/LinedList"/>
    <dgm:cxn modelId="{C19B36B2-4282-412E-89BF-73DFDDCC6E4E}" type="presParOf" srcId="{105392F9-2C2C-49E0-9D17-FBA1F6F56ECF}" destId="{B3994859-7C62-42F3-BFD2-502DB22AF784}" srcOrd="0" destOrd="0" presId="urn:microsoft.com/office/officeart/2008/layout/LinedList"/>
    <dgm:cxn modelId="{7E9A21C2-D313-4301-A65F-CE9F859E253B}" type="presParOf" srcId="{105392F9-2C2C-49E0-9D17-FBA1F6F56ECF}" destId="{6F17965F-1D0B-44FE-8482-958E57DABED3}" srcOrd="1" destOrd="0" presId="urn:microsoft.com/office/officeart/2008/layout/LinedList"/>
    <dgm:cxn modelId="{8B8F39B7-0344-4E19-822B-ACFD32A90D8F}" type="presParOf" srcId="{ECF3FB06-61FA-469E-9A19-574F43DA991D}" destId="{6EB0B27C-023B-4F7F-9CCC-F1F06B037C7D}" srcOrd="2" destOrd="0" presId="urn:microsoft.com/office/officeart/2008/layout/LinedList"/>
    <dgm:cxn modelId="{06131C83-20F4-4DE1-BA12-1F052DEA176A}" type="presParOf" srcId="{ECF3FB06-61FA-469E-9A19-574F43DA991D}" destId="{BA54B959-0A65-44E4-8148-3038585C6A0B}" srcOrd="3" destOrd="0" presId="urn:microsoft.com/office/officeart/2008/layout/LinedList"/>
    <dgm:cxn modelId="{25700167-3DEC-43E4-89CB-A64550C0D67C}" type="presParOf" srcId="{BA54B959-0A65-44E4-8148-3038585C6A0B}" destId="{17F80E6F-E008-42D3-8C3E-1CC053DDCE09}" srcOrd="0" destOrd="0" presId="urn:microsoft.com/office/officeart/2008/layout/LinedList"/>
    <dgm:cxn modelId="{4906F725-6E5D-402D-8258-05E03D33858E}" type="presParOf" srcId="{BA54B959-0A65-44E4-8148-3038585C6A0B}" destId="{21AC3087-EE12-473C-938A-3F1C816DC7EB}" srcOrd="1" destOrd="0" presId="urn:microsoft.com/office/officeart/2008/layout/LinedList"/>
    <dgm:cxn modelId="{03DA9E5F-88B8-4889-A0FD-5501A34A1FCB}" type="presParOf" srcId="{ECF3FB06-61FA-469E-9A19-574F43DA991D}" destId="{EC73F980-184D-4DBA-AE56-8C14745FFF8E}" srcOrd="4" destOrd="0" presId="urn:microsoft.com/office/officeart/2008/layout/LinedList"/>
    <dgm:cxn modelId="{B60AE086-AAA7-4D95-91EC-765BF8AC32F2}" type="presParOf" srcId="{ECF3FB06-61FA-469E-9A19-574F43DA991D}" destId="{2EF66215-1B36-495E-913F-FF722B805871}" srcOrd="5" destOrd="0" presId="urn:microsoft.com/office/officeart/2008/layout/LinedList"/>
    <dgm:cxn modelId="{891DCC73-00E9-4254-BF86-4BA4FEFCE92E}" type="presParOf" srcId="{2EF66215-1B36-495E-913F-FF722B805871}" destId="{7EF58E66-DCB5-42FC-B585-9829743A692E}" srcOrd="0" destOrd="0" presId="urn:microsoft.com/office/officeart/2008/layout/LinedList"/>
    <dgm:cxn modelId="{09E57171-2209-430D-826E-C135CDDBA016}" type="presParOf" srcId="{2EF66215-1B36-495E-913F-FF722B805871}" destId="{E5AD8EF8-891B-4630-B550-0E6A483D211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9C07B-FFAB-486A-98CF-6D64F57F306A}">
      <dsp:nvSpPr>
        <dsp:cNvPr id="0" name=""/>
        <dsp:cNvSpPr/>
      </dsp:nvSpPr>
      <dsp:spPr>
        <a:xfrm>
          <a:off x="973190"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2F5E45-6AEF-4117-A51B-A8F03F3F1248}">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6BA4F9-8A6B-4095-B830-3FAFF9CB553B}">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Background</a:t>
          </a:r>
        </a:p>
      </dsp:txBody>
      <dsp:txXfrm>
        <a:off x="569079" y="2644614"/>
        <a:ext cx="2072362" cy="720000"/>
      </dsp:txXfrm>
    </dsp:sp>
    <dsp:sp modelId="{63A6F9BA-D581-40F8-B2BF-58C33597C0AA}">
      <dsp:nvSpPr>
        <dsp:cNvPr id="0" name=""/>
        <dsp:cNvSpPr/>
      </dsp:nvSpPr>
      <dsp:spPr>
        <a:xfrm>
          <a:off x="3408216"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84076-D573-42A5-981B-6D92D64DB4E7}">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00C41-BBAE-4509-BB97-2C7E3325BA2E}">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Good/Bad/Ugly</a:t>
          </a:r>
        </a:p>
      </dsp:txBody>
      <dsp:txXfrm>
        <a:off x="3004105" y="2644614"/>
        <a:ext cx="2072362" cy="720000"/>
      </dsp:txXfrm>
    </dsp:sp>
    <dsp:sp modelId="{2372DF26-7DFF-49FD-8220-ADE5857BA483}">
      <dsp:nvSpPr>
        <dsp:cNvPr id="0" name=""/>
        <dsp:cNvSpPr/>
      </dsp:nvSpPr>
      <dsp:spPr>
        <a:xfrm>
          <a:off x="5843242"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8A68EB-1CC4-47BC-A667-184FF83872D5}">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E3124A-479F-4A64-8F96-F8788C447F3C}">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How-to</a:t>
          </a:r>
        </a:p>
      </dsp:txBody>
      <dsp:txXfrm>
        <a:off x="5439131" y="2644614"/>
        <a:ext cx="2072362" cy="720000"/>
      </dsp:txXfrm>
    </dsp:sp>
    <dsp:sp modelId="{67D53EE8-4669-4BCC-96F7-C10E5E766C03}">
      <dsp:nvSpPr>
        <dsp:cNvPr id="0" name=""/>
        <dsp:cNvSpPr/>
      </dsp:nvSpPr>
      <dsp:spPr>
        <a:xfrm>
          <a:off x="8278268" y="986724"/>
          <a:ext cx="1264141" cy="126414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15AC1-0302-4E25-9B37-D7DFB3E2FEA1}">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C5BB4-882D-4D35-A2AA-8AA08F6803B2}">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Q&amp;A</a:t>
          </a:r>
        </a:p>
      </dsp:txBody>
      <dsp:txXfrm>
        <a:off x="7874157" y="2644614"/>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F4885-1C36-45E2-B978-90719F674E04}">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dirty="0"/>
            <a:t>Ensure freedom</a:t>
          </a:r>
        </a:p>
      </dsp:txBody>
      <dsp:txXfrm>
        <a:off x="0" y="1653508"/>
        <a:ext cx="3286125" cy="2610802"/>
      </dsp:txXfrm>
    </dsp:sp>
    <dsp:sp modelId="{01C1B66B-7703-4E68-8198-E08B4DB81313}">
      <dsp:nvSpPr>
        <dsp:cNvPr id="0" name=""/>
        <dsp:cNvSpPr/>
      </dsp:nvSpPr>
      <dsp:spPr>
        <a:xfrm>
          <a:off x="990361" y="435133"/>
          <a:ext cx="1305401" cy="1305401"/>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2378504D-702B-41C1-83CA-F8C0CBAE9071}">
      <dsp:nvSpPr>
        <dsp:cNvPr id="0" name=""/>
        <dsp:cNvSpPr/>
      </dsp:nvSpPr>
      <dsp:spPr>
        <a:xfrm>
          <a:off x="0" y="4351266"/>
          <a:ext cx="3286125" cy="7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731F4-4CB8-4DEE-94F9-C77162C6AF8C}">
      <dsp:nvSpPr>
        <dsp:cNvPr id="0" name=""/>
        <dsp:cNvSpPr/>
      </dsp:nvSpPr>
      <dsp:spPr>
        <a:xfrm>
          <a:off x="3614737" y="0"/>
          <a:ext cx="3286125" cy="4351338"/>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dirty="0"/>
            <a:t>Set condition</a:t>
          </a:r>
        </a:p>
      </dsp:txBody>
      <dsp:txXfrm>
        <a:off x="3614737" y="1653508"/>
        <a:ext cx="3286125" cy="2610802"/>
      </dsp:txXfrm>
    </dsp:sp>
    <dsp:sp modelId="{7FCFD8DC-7459-4B52-A589-579E1E8E3374}">
      <dsp:nvSpPr>
        <dsp:cNvPr id="0" name=""/>
        <dsp:cNvSpPr/>
      </dsp:nvSpPr>
      <dsp:spPr>
        <a:xfrm>
          <a:off x="4605099" y="435133"/>
          <a:ext cx="1305401" cy="1305401"/>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0AFC8CCB-2E84-4D8F-989F-63A0135699EF}">
      <dsp:nvSpPr>
        <dsp:cNvPr id="0" name=""/>
        <dsp:cNvSpPr/>
      </dsp:nvSpPr>
      <dsp:spPr>
        <a:xfrm>
          <a:off x="3614737" y="4351266"/>
          <a:ext cx="3286125" cy="7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EEA484-3490-4E7F-BF96-AA154B821853}">
      <dsp:nvSpPr>
        <dsp:cNvPr id="0" name=""/>
        <dsp:cNvSpPr/>
      </dsp:nvSpPr>
      <dsp:spPr>
        <a:xfrm>
          <a:off x="7229475" y="0"/>
          <a:ext cx="3286125" cy="4351338"/>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a:t>Protect Developers</a:t>
          </a:r>
        </a:p>
      </dsp:txBody>
      <dsp:txXfrm>
        <a:off x="7229475" y="1653508"/>
        <a:ext cx="3286125" cy="2610802"/>
      </dsp:txXfrm>
    </dsp:sp>
    <dsp:sp modelId="{6E87D037-3CB0-4159-AB1C-B54232AB3FBA}">
      <dsp:nvSpPr>
        <dsp:cNvPr id="0" name=""/>
        <dsp:cNvSpPr/>
      </dsp:nvSpPr>
      <dsp:spPr>
        <a:xfrm>
          <a:off x="8219836" y="435133"/>
          <a:ext cx="1305401" cy="1305401"/>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1D0F99EE-1030-452F-B8A8-050CADDB9671}">
      <dsp:nvSpPr>
        <dsp:cNvPr id="0" name=""/>
        <dsp:cNvSpPr/>
      </dsp:nvSpPr>
      <dsp:spPr>
        <a:xfrm>
          <a:off x="7229475" y="4351266"/>
          <a:ext cx="3286125" cy="7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83758-666B-4DF5-A7F6-356A1C3A7308}">
      <dsp:nvSpPr>
        <dsp:cNvPr id="0" name=""/>
        <dsp:cNvSpPr/>
      </dsp:nvSpPr>
      <dsp:spPr>
        <a:xfrm>
          <a:off x="212335" y="1507711"/>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5AC2AB-0D3F-4169-93C9-56A25C27567B}">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418368-C919-4AB1-8CA1-08B9266D54C2}">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A copyleft license mandates that any code evolved from the original open-source code must </a:t>
          </a:r>
          <a:r>
            <a:rPr lang="en-US" sz="1800" b="1" u="sng" kern="1200"/>
            <a:t>retain</a:t>
          </a:r>
          <a:r>
            <a:rPr lang="en-US" sz="1800" kern="1200"/>
            <a:t> its licensing conditions. </a:t>
          </a:r>
        </a:p>
      </dsp:txBody>
      <dsp:txXfrm>
        <a:off x="1834517" y="1507711"/>
        <a:ext cx="3148942" cy="1335915"/>
      </dsp:txXfrm>
    </dsp:sp>
    <dsp:sp modelId="{E0911256-1F5C-4348-B11C-7534C1B42298}">
      <dsp:nvSpPr>
        <dsp:cNvPr id="0" name=""/>
        <dsp:cNvSpPr/>
      </dsp:nvSpPr>
      <dsp:spPr>
        <a:xfrm>
          <a:off x="5532139" y="1507711"/>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F640F-5E91-4A12-8EF9-1459F9CCD62B}">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0E05B2-A23C-4B5E-B006-57A745995F63}">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A permissive license offers greater flexibility in terms of </a:t>
          </a:r>
          <a:r>
            <a:rPr lang="en-US" sz="1800" b="1" kern="1200"/>
            <a:t>reusing</a:t>
          </a:r>
          <a:r>
            <a:rPr lang="en-US" sz="1800" kern="1200"/>
            <a:t>, </a:t>
          </a:r>
          <a:r>
            <a:rPr lang="en-US" sz="1800" b="1" kern="1200"/>
            <a:t>altering</a:t>
          </a:r>
          <a:r>
            <a:rPr lang="en-US" sz="1800" kern="1200"/>
            <a:t>, and </a:t>
          </a:r>
          <a:r>
            <a:rPr lang="en-US" sz="1800" b="1" kern="1200"/>
            <a:t>distributing</a:t>
          </a:r>
          <a:r>
            <a:rPr lang="en-US" sz="1800" kern="1200"/>
            <a:t> the code.</a:t>
          </a:r>
        </a:p>
      </dsp:txBody>
      <dsp:txXfrm>
        <a:off x="7154322" y="1507711"/>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3F671-42CA-4771-9640-8D38EBDAEEAB}">
      <dsp:nvSpPr>
        <dsp:cNvPr id="0" name=""/>
        <dsp:cNvSpPr/>
      </dsp:nvSpPr>
      <dsp:spPr>
        <a:xfrm flipV="1">
          <a:off x="569416" y="1954360"/>
          <a:ext cx="1512000" cy="1382"/>
        </a:xfrm>
        <a:prstGeom prst="rect">
          <a:avLst/>
        </a:prstGeom>
        <a:solidFill>
          <a:schemeClr val="accent2">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03F28A-D09B-4972-995D-6EB0160CD707}">
      <dsp:nvSpPr>
        <dsp:cNvPr id="0" name=""/>
        <dsp:cNvSpPr/>
      </dsp:nvSpPr>
      <dsp:spPr>
        <a:xfrm>
          <a:off x="569390" y="2378509"/>
          <a:ext cx="4320000" cy="113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MPL is a free and open-source license created by the Mozilla Foundation.</a:t>
          </a:r>
        </a:p>
      </dsp:txBody>
      <dsp:txXfrm>
        <a:off x="569390" y="2378509"/>
        <a:ext cx="4320000" cy="1134000"/>
      </dsp:txXfrm>
    </dsp:sp>
    <dsp:sp modelId="{21A66DAD-D84D-4C65-A26B-EA4C06CF3A1F}">
      <dsp:nvSpPr>
        <dsp:cNvPr id="0" name=""/>
        <dsp:cNvSpPr/>
      </dsp:nvSpPr>
      <dsp:spPr>
        <a:xfrm>
          <a:off x="559800" y="2641626"/>
          <a:ext cx="4320000" cy="1159"/>
        </a:xfrm>
        <a:prstGeom prst="rect">
          <a:avLst/>
        </a:prstGeom>
        <a:noFill/>
        <a:ln>
          <a:noFill/>
        </a:ln>
        <a:effectLst/>
      </dsp:spPr>
      <dsp:style>
        <a:lnRef idx="0">
          <a:scrgbClr r="0" g="0" b="0"/>
        </a:lnRef>
        <a:fillRef idx="0">
          <a:scrgbClr r="0" g="0" b="0"/>
        </a:fillRef>
        <a:effectRef idx="0">
          <a:scrgbClr r="0" g="0" b="0"/>
        </a:effectRef>
        <a:fontRef idx="minor"/>
      </dsp:style>
    </dsp:sp>
    <dsp:sp modelId="{5B93FABA-07C6-4EB3-9A6E-E5A2B8D1B6DA}">
      <dsp:nvSpPr>
        <dsp:cNvPr id="0" name=""/>
        <dsp:cNvSpPr/>
      </dsp:nvSpPr>
      <dsp:spPr>
        <a:xfrm>
          <a:off x="5624082" y="1974944"/>
          <a:ext cx="1512000" cy="45722"/>
        </a:xfrm>
        <a:prstGeom prst="rect">
          <a:avLst/>
        </a:prstGeom>
        <a:solidFill>
          <a:schemeClr val="accent3">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033C1-BF47-4A1E-BFFA-D68F8C5C848B}">
      <dsp:nvSpPr>
        <dsp:cNvPr id="0" name=""/>
        <dsp:cNvSpPr/>
      </dsp:nvSpPr>
      <dsp:spPr>
        <a:xfrm>
          <a:off x="5626209" y="2349348"/>
          <a:ext cx="4320000" cy="113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t>The BSL is </a:t>
          </a:r>
          <a:r>
            <a:rPr lang="en-US" sz="2400" b="1" i="1" u="sng" kern="1200" dirty="0"/>
            <a:t>not</a:t>
          </a:r>
          <a:r>
            <a:rPr lang="en-US" sz="2400" kern="1200" dirty="0"/>
            <a:t> an open-source license but is instead a source-available license.</a:t>
          </a:r>
        </a:p>
      </dsp:txBody>
      <dsp:txXfrm>
        <a:off x="5626209" y="2349348"/>
        <a:ext cx="4320000" cy="1134000"/>
      </dsp:txXfrm>
    </dsp:sp>
    <dsp:sp modelId="{124C8A91-5AC8-4F2B-9120-D4074F5138A9}">
      <dsp:nvSpPr>
        <dsp:cNvPr id="0" name=""/>
        <dsp:cNvSpPr/>
      </dsp:nvSpPr>
      <dsp:spPr>
        <a:xfrm>
          <a:off x="5626209" y="2654076"/>
          <a:ext cx="4320000" cy="115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D4151-A947-4DD6-BD6D-E9C46EC57FC5}">
      <dsp:nvSpPr>
        <dsp:cNvPr id="0" name=""/>
        <dsp:cNvSpPr/>
      </dsp:nvSpPr>
      <dsp:spPr>
        <a:xfrm>
          <a:off x="0" y="1820"/>
          <a:ext cx="600211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3994859-7C62-42F3-BFD2-502DB22AF784}">
      <dsp:nvSpPr>
        <dsp:cNvPr id="0" name=""/>
        <dsp:cNvSpPr/>
      </dsp:nvSpPr>
      <dsp:spPr>
        <a:xfrm>
          <a:off x="0" y="1820"/>
          <a:ext cx="6002110" cy="1241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Background</a:t>
          </a:r>
        </a:p>
      </dsp:txBody>
      <dsp:txXfrm>
        <a:off x="0" y="1820"/>
        <a:ext cx="6002110" cy="1241797"/>
      </dsp:txXfrm>
    </dsp:sp>
    <dsp:sp modelId="{6EB0B27C-023B-4F7F-9CCC-F1F06B037C7D}">
      <dsp:nvSpPr>
        <dsp:cNvPr id="0" name=""/>
        <dsp:cNvSpPr/>
      </dsp:nvSpPr>
      <dsp:spPr>
        <a:xfrm>
          <a:off x="0" y="1243618"/>
          <a:ext cx="6002110"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7F80E6F-E008-42D3-8C3E-1CC053DDCE09}">
      <dsp:nvSpPr>
        <dsp:cNvPr id="0" name=""/>
        <dsp:cNvSpPr/>
      </dsp:nvSpPr>
      <dsp:spPr>
        <a:xfrm>
          <a:off x="0" y="1243618"/>
          <a:ext cx="6002110" cy="1241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The good, the bad and the ugly</a:t>
          </a:r>
        </a:p>
      </dsp:txBody>
      <dsp:txXfrm>
        <a:off x="0" y="1243618"/>
        <a:ext cx="6002110" cy="1241797"/>
      </dsp:txXfrm>
    </dsp:sp>
    <dsp:sp modelId="{EC73F980-184D-4DBA-AE56-8C14745FFF8E}">
      <dsp:nvSpPr>
        <dsp:cNvPr id="0" name=""/>
        <dsp:cNvSpPr/>
      </dsp:nvSpPr>
      <dsp:spPr>
        <a:xfrm>
          <a:off x="0" y="2485415"/>
          <a:ext cx="6002110"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EF58E66-DCB5-42FC-B585-9829743A692E}">
      <dsp:nvSpPr>
        <dsp:cNvPr id="0" name=""/>
        <dsp:cNvSpPr/>
      </dsp:nvSpPr>
      <dsp:spPr>
        <a:xfrm>
          <a:off x="0" y="2485415"/>
          <a:ext cx="6002110" cy="1241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Safe adoption</a:t>
          </a:r>
        </a:p>
      </dsp:txBody>
      <dsp:txXfrm>
        <a:off x="0" y="2485415"/>
        <a:ext cx="6002110" cy="124179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F5DE3420-0BBD-48A4-A4BF-55678C97E976}">
          <dgm:prSet phldrT="1"/>
          <dgm:t>
            <a:bodyPr/>
            <a:lstStyle/>
            <a:p>
              <a:r>
                <a:t>1</a:t>
              </a:r>
            </a:p>
          </dgm:t>
        </dgm:pt>
        <dgm:pt modelId="201" type="sibTrans" cxnId="{41DA9335-6644-4A15-A60F-24DC48BE1010}">
          <dgm:prSet phldrT="2"/>
          <dgm:t>
            <a:bodyPr/>
            <a:lstStyle/>
            <a:p>
              <a:r>
                <a:t>2</a:t>
              </a:r>
            </a:p>
          </dgm:t>
        </dgm:pt>
        <dgm:pt modelId="301" type="sibTrans" cxnId="{4E2E5BA1-1488-4309-BF88-502298E2F855}">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212C6-09AD-45E5-B3B7-E24A3CD66F2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FC0C2-466D-4229-82D7-FD3AD0F4CAFB}" type="slidenum">
              <a:rPr lang="en-US" smtClean="0"/>
              <a:t>‹#›</a:t>
            </a:fld>
            <a:endParaRPr lang="en-US"/>
          </a:p>
        </p:txBody>
      </p:sp>
    </p:spTree>
    <p:extLst>
      <p:ext uri="{BB962C8B-B14F-4D97-AF65-F5344CB8AC3E}">
        <p14:creationId xmlns:p14="http://schemas.microsoft.com/office/powerpoint/2010/main" val="2014886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Open-source_software#cite_note-1" TargetMode="External"/><Relationship Id="rId3" Type="http://schemas.openxmlformats.org/officeDocument/2006/relationships/hyperlink" Target="https://en.wikipedia.org/wiki/Software" TargetMode="External"/><Relationship Id="rId7" Type="http://schemas.openxmlformats.org/officeDocument/2006/relationships/hyperlink" Target="https://en.wikipedia.org/wiki/Source_code"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Software_distribution" TargetMode="External"/><Relationship Id="rId5" Type="http://schemas.openxmlformats.org/officeDocument/2006/relationships/hyperlink" Target="https://en.wikipedia.org/wiki/Copyright" TargetMode="External"/><Relationship Id="rId10" Type="http://schemas.openxmlformats.org/officeDocument/2006/relationships/hyperlink" Target="https://en.wikipedia.org/wiki/Open_source" TargetMode="External"/><Relationship Id="rId4" Type="http://schemas.openxmlformats.org/officeDocument/2006/relationships/hyperlink" Target="https://en.wikipedia.org/wiki/Open-source_license" TargetMode="External"/><Relationship Id="rId9" Type="http://schemas.openxmlformats.org/officeDocument/2006/relationships/hyperlink" Target="https://en.wikipedia.org/wiki/Open-source_software#cite_note-2"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1</a:t>
            </a:fld>
            <a:endParaRPr lang="en-US"/>
          </a:p>
        </p:txBody>
      </p:sp>
    </p:spTree>
    <p:extLst>
      <p:ext uri="{BB962C8B-B14F-4D97-AF65-F5344CB8AC3E}">
        <p14:creationId xmlns:p14="http://schemas.microsoft.com/office/powerpoint/2010/main" val="187044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15</a:t>
            </a:fld>
            <a:endParaRPr lang="en-US"/>
          </a:p>
        </p:txBody>
      </p:sp>
    </p:spTree>
    <p:extLst>
      <p:ext uri="{BB962C8B-B14F-4D97-AF65-F5344CB8AC3E}">
        <p14:creationId xmlns:p14="http://schemas.microsoft.com/office/powerpoint/2010/main" val="3917285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idea of BSL is to prevent cloud providers or other businesses from offering the software as a commercial service without contributing back or paying the original developers. </a:t>
            </a:r>
          </a:p>
          <a:p>
            <a:endParaRPr lang="en-US" dirty="0"/>
          </a:p>
          <a:p>
            <a:r>
              <a:rPr lang="en-US" dirty="0"/>
              <a:t>Often the transition is the opposite, when BSL-licensed software becomes open-sourced after a period.</a:t>
            </a:r>
          </a:p>
        </p:txBody>
      </p:sp>
      <p:sp>
        <p:nvSpPr>
          <p:cNvPr id="4" name="Slide Number Placeholder 3"/>
          <p:cNvSpPr>
            <a:spLocks noGrp="1"/>
          </p:cNvSpPr>
          <p:nvPr>
            <p:ph type="sldNum" sz="quarter" idx="5"/>
          </p:nvPr>
        </p:nvSpPr>
        <p:spPr/>
        <p:txBody>
          <a:bodyPr/>
          <a:lstStyle/>
          <a:p>
            <a:fld id="{619FC0C2-466D-4229-82D7-FD3AD0F4CAFB}" type="slidenum">
              <a:rPr lang="en-US" smtClean="0"/>
              <a:t>16</a:t>
            </a:fld>
            <a:endParaRPr lang="en-US"/>
          </a:p>
        </p:txBody>
      </p:sp>
    </p:spTree>
    <p:extLst>
      <p:ext uri="{BB962C8B-B14F-4D97-AF65-F5344CB8AC3E}">
        <p14:creationId xmlns:p14="http://schemas.microsoft.com/office/powerpoint/2010/main" val="409858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Open Sans" panose="020B0606030504020204" pitchFamily="34" charset="0"/>
              </a:rPr>
              <a:t>Distributed ownership</a:t>
            </a:r>
          </a:p>
          <a:p>
            <a:pPr algn="l">
              <a:buFont typeface="Arial" panose="020B0604020202020204" pitchFamily="34" charset="0"/>
              <a:buChar char="•"/>
            </a:pPr>
            <a:r>
              <a:rPr lang="en-US" b="0" i="0" dirty="0">
                <a:solidFill>
                  <a:srgbClr val="000000"/>
                </a:solidFill>
                <a:effectLst/>
                <a:latin typeface="Open Sans" panose="020B0606030504020204" pitchFamily="34" charset="0"/>
              </a:rPr>
              <a:t>Level playing field</a:t>
            </a:r>
          </a:p>
          <a:p>
            <a:pPr algn="l">
              <a:buFont typeface="Arial" panose="020B0604020202020204" pitchFamily="34" charset="0"/>
              <a:buChar char="•"/>
            </a:pPr>
            <a:r>
              <a:rPr lang="en-US" b="0" i="0" dirty="0">
                <a:solidFill>
                  <a:srgbClr val="000000"/>
                </a:solidFill>
                <a:effectLst/>
                <a:latin typeface="Open Sans" panose="020B0606030504020204" pitchFamily="34" charset="0"/>
              </a:rPr>
              <a:t>De-risking open source</a:t>
            </a:r>
          </a:p>
          <a:p>
            <a:pPr algn="l">
              <a:buFont typeface="Arial" panose="020B0604020202020204" pitchFamily="34" charset="0"/>
              <a:buChar char="•"/>
            </a:pPr>
            <a:r>
              <a:rPr lang="en-US" b="0" i="0" dirty="0">
                <a:solidFill>
                  <a:srgbClr val="000000"/>
                </a:solidFill>
                <a:effectLst/>
                <a:latin typeface="Open Sans" panose="020B0606030504020204" pitchFamily="34" charset="0"/>
              </a:rPr>
              <a:t>Open community governance</a:t>
            </a:r>
          </a:p>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17</a:t>
            </a:fld>
            <a:endParaRPr lang="en-US"/>
          </a:p>
        </p:txBody>
      </p:sp>
    </p:spTree>
    <p:extLst>
      <p:ext uri="{BB962C8B-B14F-4D97-AF65-F5344CB8AC3E}">
        <p14:creationId xmlns:p14="http://schemas.microsoft.com/office/powerpoint/2010/main" val="1166103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Open Sans" panose="020B0606030504020204" pitchFamily="34" charset="0"/>
              </a:rPr>
              <a:t>Distributed ownership</a:t>
            </a:r>
          </a:p>
          <a:p>
            <a:pPr algn="l">
              <a:buFont typeface="Arial" panose="020B0604020202020204" pitchFamily="34" charset="0"/>
              <a:buChar char="•"/>
            </a:pPr>
            <a:r>
              <a:rPr lang="en-US" b="0" i="0" dirty="0">
                <a:solidFill>
                  <a:srgbClr val="000000"/>
                </a:solidFill>
                <a:effectLst/>
                <a:latin typeface="Open Sans" panose="020B0606030504020204" pitchFamily="34" charset="0"/>
              </a:rPr>
              <a:t>Level playing field</a:t>
            </a:r>
          </a:p>
          <a:p>
            <a:pPr algn="l">
              <a:buFont typeface="Arial" panose="020B0604020202020204" pitchFamily="34" charset="0"/>
              <a:buChar char="•"/>
            </a:pPr>
            <a:r>
              <a:rPr lang="en-US" b="0" i="0" dirty="0">
                <a:solidFill>
                  <a:srgbClr val="000000"/>
                </a:solidFill>
                <a:effectLst/>
                <a:latin typeface="Open Sans" panose="020B0606030504020204" pitchFamily="34" charset="0"/>
              </a:rPr>
              <a:t>De-risking open source</a:t>
            </a:r>
          </a:p>
          <a:p>
            <a:pPr algn="l">
              <a:buFont typeface="Arial" panose="020B0604020202020204" pitchFamily="34" charset="0"/>
              <a:buChar char="•"/>
            </a:pPr>
            <a:r>
              <a:rPr lang="en-US" b="0" i="0" dirty="0">
                <a:solidFill>
                  <a:srgbClr val="000000"/>
                </a:solidFill>
                <a:effectLst/>
                <a:latin typeface="Open Sans" panose="020B0606030504020204" pitchFamily="34" charset="0"/>
              </a:rPr>
              <a:t>Open community governance</a:t>
            </a:r>
          </a:p>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18</a:t>
            </a:fld>
            <a:endParaRPr lang="en-US"/>
          </a:p>
        </p:txBody>
      </p:sp>
    </p:spTree>
    <p:extLst>
      <p:ext uri="{BB962C8B-B14F-4D97-AF65-F5344CB8AC3E}">
        <p14:creationId xmlns:p14="http://schemas.microsoft.com/office/powerpoint/2010/main" val="957600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Open Sans" panose="020B0606030504020204" pitchFamily="34" charset="0"/>
              </a:rPr>
              <a:t>Distributed ownership</a:t>
            </a:r>
          </a:p>
          <a:p>
            <a:pPr algn="l">
              <a:buFont typeface="Arial" panose="020B0604020202020204" pitchFamily="34" charset="0"/>
              <a:buChar char="•"/>
            </a:pPr>
            <a:r>
              <a:rPr lang="en-US" b="0" i="0" dirty="0">
                <a:solidFill>
                  <a:srgbClr val="000000"/>
                </a:solidFill>
                <a:effectLst/>
                <a:latin typeface="Open Sans" panose="020B0606030504020204" pitchFamily="34" charset="0"/>
              </a:rPr>
              <a:t>Level playing field</a:t>
            </a:r>
          </a:p>
          <a:p>
            <a:pPr algn="l">
              <a:buFont typeface="Arial" panose="020B0604020202020204" pitchFamily="34" charset="0"/>
              <a:buChar char="•"/>
            </a:pPr>
            <a:r>
              <a:rPr lang="en-US" b="0" i="0" dirty="0">
                <a:solidFill>
                  <a:srgbClr val="000000"/>
                </a:solidFill>
                <a:effectLst/>
                <a:latin typeface="Open Sans" panose="020B0606030504020204" pitchFamily="34" charset="0"/>
              </a:rPr>
              <a:t>De-risking open source</a:t>
            </a:r>
          </a:p>
          <a:p>
            <a:pPr algn="l">
              <a:buFont typeface="Arial" panose="020B0604020202020204" pitchFamily="34" charset="0"/>
              <a:buChar char="•"/>
            </a:pPr>
            <a:r>
              <a:rPr lang="en-US" b="0" i="0" dirty="0">
                <a:solidFill>
                  <a:srgbClr val="000000"/>
                </a:solidFill>
                <a:effectLst/>
                <a:latin typeface="Open Sans" panose="020B0606030504020204" pitchFamily="34" charset="0"/>
              </a:rPr>
              <a:t>Open community governance</a:t>
            </a:r>
          </a:p>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19</a:t>
            </a:fld>
            <a:endParaRPr lang="en-US"/>
          </a:p>
        </p:txBody>
      </p:sp>
    </p:spTree>
    <p:extLst>
      <p:ext uri="{BB962C8B-B14F-4D97-AF65-F5344CB8AC3E}">
        <p14:creationId xmlns:p14="http://schemas.microsoft.com/office/powerpoint/2010/main" val="14760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21</a:t>
            </a:fld>
            <a:endParaRPr lang="en-US"/>
          </a:p>
        </p:txBody>
      </p:sp>
    </p:spTree>
    <p:extLst>
      <p:ext uri="{BB962C8B-B14F-4D97-AF65-F5344CB8AC3E}">
        <p14:creationId xmlns:p14="http://schemas.microsoft.com/office/powerpoint/2010/main" val="240218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22</a:t>
            </a:fld>
            <a:endParaRPr lang="en-US"/>
          </a:p>
        </p:txBody>
      </p:sp>
    </p:spTree>
    <p:extLst>
      <p:ext uri="{BB962C8B-B14F-4D97-AF65-F5344CB8AC3E}">
        <p14:creationId xmlns:p14="http://schemas.microsoft.com/office/powerpoint/2010/main" val="820844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user contribute back</a:t>
            </a:r>
          </a:p>
        </p:txBody>
      </p:sp>
      <p:sp>
        <p:nvSpPr>
          <p:cNvPr id="4" name="Slide Number Placeholder 3"/>
          <p:cNvSpPr>
            <a:spLocks noGrp="1"/>
          </p:cNvSpPr>
          <p:nvPr>
            <p:ph type="sldNum" sz="quarter" idx="5"/>
          </p:nvPr>
        </p:nvSpPr>
        <p:spPr/>
        <p:txBody>
          <a:bodyPr/>
          <a:lstStyle/>
          <a:p>
            <a:fld id="{619FC0C2-466D-4229-82D7-FD3AD0F4CAFB}" type="slidenum">
              <a:rPr lang="en-US" smtClean="0"/>
              <a:t>23</a:t>
            </a:fld>
            <a:endParaRPr lang="en-US"/>
          </a:p>
        </p:txBody>
      </p:sp>
    </p:spTree>
    <p:extLst>
      <p:ext uri="{BB962C8B-B14F-4D97-AF65-F5344CB8AC3E}">
        <p14:creationId xmlns:p14="http://schemas.microsoft.com/office/powerpoint/2010/main" val="3492026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26</a:t>
            </a:fld>
            <a:endParaRPr lang="en-US"/>
          </a:p>
        </p:txBody>
      </p:sp>
    </p:spTree>
    <p:extLst>
      <p:ext uri="{BB962C8B-B14F-4D97-AF65-F5344CB8AC3E}">
        <p14:creationId xmlns:p14="http://schemas.microsoft.com/office/powerpoint/2010/main" val="2096000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28</a:t>
            </a:fld>
            <a:endParaRPr lang="en-US"/>
          </a:p>
        </p:txBody>
      </p:sp>
    </p:spTree>
    <p:extLst>
      <p:ext uri="{BB962C8B-B14F-4D97-AF65-F5344CB8AC3E}">
        <p14:creationId xmlns:p14="http://schemas.microsoft.com/office/powerpoint/2010/main" val="2196087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a:t>
            </a:r>
            <a:r>
              <a:rPr lang="en-GB" b="0" i="0" dirty="0" err="1">
                <a:solidFill>
                  <a:srgbClr val="4D5156"/>
                </a:solidFill>
                <a:effectLst/>
                <a:latin typeface="arial" panose="020B0604020202020204" pitchFamily="34" charset="0"/>
              </a:rPr>
              <a:t>Fournais</a:t>
            </a:r>
            <a:r>
              <a:rPr lang="en-GB" b="0" i="0" dirty="0">
                <a:solidFill>
                  <a:srgbClr val="4D5156"/>
                </a:solidFill>
                <a:effectLst/>
                <a:latin typeface="arial" panose="020B0604020202020204" pitchFamily="34" charset="0"/>
              </a:rPr>
              <a:t>,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i="0" dirty="0">
                <a:effectLst/>
                <a:latin typeface="Arial" panose="020B0604020202020204" pitchFamily="34" charset="0"/>
              </a:rPr>
              <a:t>Open-source software</a:t>
            </a:r>
            <a:r>
              <a:rPr lang="en-US" sz="1200" b="0" i="0" dirty="0">
                <a:effectLst/>
                <a:latin typeface="Arial" panose="020B0604020202020204" pitchFamily="34" charset="0"/>
              </a:rPr>
              <a:t> (</a:t>
            </a:r>
            <a:r>
              <a:rPr lang="en-US" sz="1200" b="1" i="0" dirty="0">
                <a:effectLst/>
                <a:latin typeface="Arial" panose="020B0604020202020204" pitchFamily="34" charset="0"/>
              </a:rPr>
              <a:t>OSS</a:t>
            </a:r>
            <a:r>
              <a:rPr lang="en-US" sz="1200" b="0" i="0" dirty="0">
                <a:effectLst/>
                <a:latin typeface="Arial" panose="020B0604020202020204" pitchFamily="34" charset="0"/>
              </a:rPr>
              <a:t>) is </a:t>
            </a:r>
            <a:r>
              <a:rPr lang="en-US" sz="1200" b="0" i="0" u="none" strike="noStrike" dirty="0">
                <a:effectLst/>
                <a:latin typeface="Arial" panose="020B0604020202020204" pitchFamily="34" charset="0"/>
                <a:hlinkClick r:id="rId3" tooltip="Software"/>
              </a:rPr>
              <a:t>computer software</a:t>
            </a:r>
            <a:r>
              <a:rPr lang="en-US" sz="1200" b="0" i="0" dirty="0">
                <a:effectLst/>
                <a:latin typeface="Arial" panose="020B0604020202020204" pitchFamily="34" charset="0"/>
              </a:rPr>
              <a:t> that is released under a </a:t>
            </a:r>
            <a:r>
              <a:rPr lang="en-US" sz="1200" b="0" i="0" u="none" strike="noStrike" dirty="0">
                <a:effectLst/>
                <a:latin typeface="Arial" panose="020B0604020202020204" pitchFamily="34" charset="0"/>
                <a:hlinkClick r:id="rId4" tooltip="Open-source license"/>
              </a:rPr>
              <a:t>license</a:t>
            </a:r>
            <a:r>
              <a:rPr lang="en-US" sz="1200" b="0" i="0" dirty="0">
                <a:effectLst/>
                <a:latin typeface="Arial" panose="020B0604020202020204" pitchFamily="34" charset="0"/>
              </a:rPr>
              <a:t> in which the </a:t>
            </a:r>
            <a:r>
              <a:rPr lang="en-US" sz="1200" b="0" i="0" u="none" strike="noStrike" dirty="0">
                <a:effectLst/>
                <a:latin typeface="Arial" panose="020B0604020202020204" pitchFamily="34" charset="0"/>
                <a:hlinkClick r:id="rId5" tooltip="Copyright"/>
              </a:rPr>
              <a:t>copyright</a:t>
            </a:r>
            <a:r>
              <a:rPr lang="en-US" sz="1200" b="0" i="0" dirty="0">
                <a:effectLst/>
                <a:latin typeface="Arial" panose="020B0604020202020204" pitchFamily="34" charset="0"/>
              </a:rPr>
              <a:t> holder grants users the rights to use, study, change, and </a:t>
            </a:r>
            <a:r>
              <a:rPr lang="en-US" sz="1200" b="0" i="0" u="none" strike="noStrike" dirty="0">
                <a:effectLst/>
                <a:latin typeface="Arial" panose="020B0604020202020204" pitchFamily="34" charset="0"/>
                <a:hlinkClick r:id="rId6" tooltip="Software distribution"/>
              </a:rPr>
              <a:t>distribute the software</a:t>
            </a:r>
            <a:r>
              <a:rPr lang="en-US" sz="1200" b="0" i="0" dirty="0">
                <a:effectLst/>
                <a:latin typeface="Arial" panose="020B0604020202020204" pitchFamily="34" charset="0"/>
              </a:rPr>
              <a:t> and its </a:t>
            </a:r>
            <a:r>
              <a:rPr lang="en-US" sz="1200" b="0" i="0" u="none" strike="noStrike" dirty="0">
                <a:effectLst/>
                <a:latin typeface="Arial" panose="020B0604020202020204" pitchFamily="34" charset="0"/>
                <a:hlinkClick r:id="rId7" tooltip="Source code"/>
              </a:rPr>
              <a:t>source code</a:t>
            </a:r>
            <a:r>
              <a:rPr lang="en-US" sz="1200" b="0" i="0" dirty="0">
                <a:effectLst/>
                <a:latin typeface="Arial" panose="020B0604020202020204" pitchFamily="34" charset="0"/>
              </a:rPr>
              <a:t> to anyone and for any purpose.</a:t>
            </a:r>
            <a:r>
              <a:rPr lang="en-US" sz="1200" b="0" i="0" u="none" strike="noStrike" baseline="30000" dirty="0">
                <a:effectLst/>
                <a:latin typeface="Arial" panose="020B0604020202020204" pitchFamily="34" charset="0"/>
                <a:hlinkClick r:id="rId8"/>
              </a:rPr>
              <a:t>[1]</a:t>
            </a:r>
            <a:r>
              <a:rPr lang="en-US" sz="1200" b="0" i="0" u="none" strike="noStrike" baseline="30000" dirty="0">
                <a:effectLst/>
                <a:latin typeface="Arial" panose="020B0604020202020204" pitchFamily="34" charset="0"/>
                <a:hlinkClick r:id="rId9"/>
              </a:rPr>
              <a:t>[2]</a:t>
            </a:r>
            <a:r>
              <a:rPr lang="en-US" sz="1200" b="0" i="0" dirty="0">
                <a:effectLst/>
                <a:latin typeface="Arial" panose="020B0604020202020204" pitchFamily="34" charset="0"/>
              </a:rPr>
              <a:t> </a:t>
            </a:r>
          </a:p>
          <a:p>
            <a:pPr marL="0" indent="0">
              <a:buNone/>
            </a:pPr>
            <a:endParaRPr lang="en-US" sz="1200" u="none" strike="noStrike" dirty="0">
              <a:latin typeface="Arial" panose="020B0604020202020204" pitchFamily="34" charset="0"/>
              <a:hlinkClick r:id="rId10" tooltip="Open source"/>
            </a:endParaRPr>
          </a:p>
          <a:p>
            <a:pPr marL="0" indent="0">
              <a:buNone/>
            </a:pPr>
            <a:r>
              <a:rPr lang="en-US" sz="1200" b="0" i="0" u="none" strike="noStrike" dirty="0">
                <a:effectLst/>
                <a:latin typeface="Arial" panose="020B0604020202020204" pitchFamily="34" charset="0"/>
                <a:hlinkClick r:id="rId10" tooltip="Open source"/>
              </a:rPr>
              <a:t>Open-source</a:t>
            </a:r>
            <a:r>
              <a:rPr lang="en-US" sz="1200" b="0" i="0" dirty="0">
                <a:effectLst/>
                <a:latin typeface="Arial" panose="020B0604020202020204" pitchFamily="34" charset="0"/>
              </a:rPr>
              <a:t> software may be developed in a collaborative, public manner. </a:t>
            </a:r>
          </a:p>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6</a:t>
            </a:fld>
            <a:endParaRPr lang="en-US"/>
          </a:p>
        </p:txBody>
      </p:sp>
    </p:spTree>
    <p:extLst>
      <p:ext uri="{BB962C8B-B14F-4D97-AF65-F5344CB8AC3E}">
        <p14:creationId xmlns:p14="http://schemas.microsoft.com/office/powerpoint/2010/main" val="3734253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Freedom: Guarantee that the software remains open and that users have the </a:t>
            </a:r>
            <a:r>
              <a:rPr lang="en-US" b="1" dirty="0"/>
              <a:t>freedom</a:t>
            </a:r>
            <a:r>
              <a:rPr lang="en-US" dirty="0"/>
              <a:t> to view, modify, and distribute the source code.</a:t>
            </a:r>
          </a:p>
          <a:p>
            <a:r>
              <a:rPr lang="en-US" dirty="0"/>
              <a:t>Set Conditions: While maintaining the software’s openness, outline </a:t>
            </a:r>
            <a:r>
              <a:rPr lang="en-US" b="1" dirty="0"/>
              <a:t>conditions</a:t>
            </a:r>
            <a:r>
              <a:rPr lang="en-US" dirty="0"/>
              <a:t> under which it can be used, modified, or distributed.</a:t>
            </a:r>
          </a:p>
          <a:p>
            <a:r>
              <a:rPr lang="en-US" dirty="0"/>
              <a:t>Protect Developers: Safeguard the original developers from liabilities arising from the software’s use.</a:t>
            </a:r>
          </a:p>
        </p:txBody>
      </p:sp>
      <p:sp>
        <p:nvSpPr>
          <p:cNvPr id="4" name="Slide Number Placeholder 3"/>
          <p:cNvSpPr>
            <a:spLocks noGrp="1"/>
          </p:cNvSpPr>
          <p:nvPr>
            <p:ph type="sldNum" sz="quarter" idx="5"/>
          </p:nvPr>
        </p:nvSpPr>
        <p:spPr/>
        <p:txBody>
          <a:bodyPr/>
          <a:lstStyle/>
          <a:p>
            <a:fld id="{619FC0C2-466D-4229-82D7-FD3AD0F4CAFB}" type="slidenum">
              <a:rPr lang="en-US" smtClean="0"/>
              <a:t>7</a:t>
            </a:fld>
            <a:endParaRPr lang="en-US"/>
          </a:p>
        </p:txBody>
      </p:sp>
    </p:spTree>
    <p:extLst>
      <p:ext uri="{BB962C8B-B14F-4D97-AF65-F5344CB8AC3E}">
        <p14:creationId xmlns:p14="http://schemas.microsoft.com/office/powerpoint/2010/main" val="1295752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adoption</a:t>
            </a:r>
          </a:p>
        </p:txBody>
      </p:sp>
      <p:sp>
        <p:nvSpPr>
          <p:cNvPr id="4" name="Slide Number Placeholder 3"/>
          <p:cNvSpPr>
            <a:spLocks noGrp="1"/>
          </p:cNvSpPr>
          <p:nvPr>
            <p:ph type="sldNum" sz="quarter" idx="5"/>
          </p:nvPr>
        </p:nvSpPr>
        <p:spPr/>
        <p:txBody>
          <a:bodyPr/>
          <a:lstStyle/>
          <a:p>
            <a:fld id="{619FC0C2-466D-4229-82D7-FD3AD0F4CAFB}" type="slidenum">
              <a:rPr lang="en-US" smtClean="0"/>
              <a:t>8</a:t>
            </a:fld>
            <a:endParaRPr lang="en-US"/>
          </a:p>
        </p:txBody>
      </p:sp>
    </p:spTree>
    <p:extLst>
      <p:ext uri="{BB962C8B-B14F-4D97-AF65-F5344CB8AC3E}">
        <p14:creationId xmlns:p14="http://schemas.microsoft.com/office/powerpoint/2010/main" val="1760114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This statistic underscores the growing significance of OSS in the corporate landscape - 2021</a:t>
            </a:r>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9</a:t>
            </a:fld>
            <a:endParaRPr lang="en-US"/>
          </a:p>
        </p:txBody>
      </p:sp>
    </p:spTree>
    <p:extLst>
      <p:ext uri="{BB962C8B-B14F-4D97-AF65-F5344CB8AC3E}">
        <p14:creationId xmlns:p14="http://schemas.microsoft.com/office/powerpoint/2010/main" val="61459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11</a:t>
            </a:fld>
            <a:endParaRPr lang="en-US"/>
          </a:p>
        </p:txBody>
      </p:sp>
    </p:spTree>
    <p:extLst>
      <p:ext uri="{BB962C8B-B14F-4D97-AF65-F5344CB8AC3E}">
        <p14:creationId xmlns:p14="http://schemas.microsoft.com/office/powerpoint/2010/main" val="154577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13</a:t>
            </a:fld>
            <a:endParaRPr lang="en-US"/>
          </a:p>
        </p:txBody>
      </p:sp>
    </p:spTree>
    <p:extLst>
      <p:ext uri="{BB962C8B-B14F-4D97-AF65-F5344CB8AC3E}">
        <p14:creationId xmlns:p14="http://schemas.microsoft.com/office/powerpoint/2010/main" val="84106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FC0C2-466D-4229-82D7-FD3AD0F4CAFB}" type="slidenum">
              <a:rPr lang="en-US" smtClean="0"/>
              <a:t>14</a:t>
            </a:fld>
            <a:endParaRPr lang="en-US"/>
          </a:p>
        </p:txBody>
      </p:sp>
    </p:spTree>
    <p:extLst>
      <p:ext uri="{BB962C8B-B14F-4D97-AF65-F5344CB8AC3E}">
        <p14:creationId xmlns:p14="http://schemas.microsoft.com/office/powerpoint/2010/main" val="4122978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61E5-141C-39E5-BD18-911B90E0B6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5CF861-A28D-3D4F-8523-66EABB1803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C9ED92-9884-6E11-8A74-23C9D1C0BBCA}"/>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5" name="Footer Placeholder 4">
            <a:extLst>
              <a:ext uri="{FF2B5EF4-FFF2-40B4-BE49-F238E27FC236}">
                <a16:creationId xmlns:a16="http://schemas.microsoft.com/office/drawing/2014/main" id="{E70E87C7-E24F-58A6-9CF9-AF3668C0C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91B43-83DB-522A-6EB5-0BD5C298C42C}"/>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51912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EEDB-6795-A2C3-4F0C-207FDD763E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2597D6-FD5A-7D9F-1115-FF917A1334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95F28-194A-5B58-7234-F3279D2A4C4A}"/>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5" name="Footer Placeholder 4">
            <a:extLst>
              <a:ext uri="{FF2B5EF4-FFF2-40B4-BE49-F238E27FC236}">
                <a16:creationId xmlns:a16="http://schemas.microsoft.com/office/drawing/2014/main" id="{3AF97130-1EFF-4905-0B6A-7527E14B8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20358-01D3-6327-EC66-7E96DA099538}"/>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2324111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2D5E79-4C92-BB7A-3A1E-BC8A4D1C29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B00468-A4F0-9BED-6314-3C1E63A29B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629FC-EE20-31B0-11C7-630224133F66}"/>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5" name="Footer Placeholder 4">
            <a:extLst>
              <a:ext uri="{FF2B5EF4-FFF2-40B4-BE49-F238E27FC236}">
                <a16:creationId xmlns:a16="http://schemas.microsoft.com/office/drawing/2014/main" id="{E4D683D2-356B-A1E5-D70F-011EF78EC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CADFB-0A4D-97D6-22FA-D20AF74F20FA}"/>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3654536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83572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408757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5E6A-AABB-8FFA-216B-DC593D35F9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C2AB0-FA43-34BA-B981-CD00261E96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E9F78-7B95-6680-A1A4-01B9FDBC5205}"/>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5" name="Footer Placeholder 4">
            <a:extLst>
              <a:ext uri="{FF2B5EF4-FFF2-40B4-BE49-F238E27FC236}">
                <a16:creationId xmlns:a16="http://schemas.microsoft.com/office/drawing/2014/main" id="{E09B115D-002B-21C3-7F85-FB164EA01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291F83-EB78-4A84-6ED5-99BDDCF57E27}"/>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2026174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35FCD-628D-D1F9-F0F8-6319E6ABC6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73FBD0-9A7C-390D-4D24-17F9DE8BEB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2B0095-26FB-759F-EA91-F20E7E2E268A}"/>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5" name="Footer Placeholder 4">
            <a:extLst>
              <a:ext uri="{FF2B5EF4-FFF2-40B4-BE49-F238E27FC236}">
                <a16:creationId xmlns:a16="http://schemas.microsoft.com/office/drawing/2014/main" id="{3484094E-790A-27AF-2C54-359F343C2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B46C8-0C28-0DFA-7A56-B544A4FD7838}"/>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325432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BA037-CD82-026F-8B24-AD87B9726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9872CB-8F30-B5EE-4F8D-6E17CADF11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5F349F-7F70-AF31-01B3-AE4F4C6932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21ED21-E2BF-9657-703A-22CB92C5F980}"/>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6" name="Footer Placeholder 5">
            <a:extLst>
              <a:ext uri="{FF2B5EF4-FFF2-40B4-BE49-F238E27FC236}">
                <a16:creationId xmlns:a16="http://schemas.microsoft.com/office/drawing/2014/main" id="{E471E0B9-8B70-30F3-F965-67D74EA90C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68E697-AF16-6B5B-3E0E-F8461BE7251D}"/>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3185912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E70E-9250-C78E-107E-A0CE3BF2B6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20E9D8-9697-76F8-CA7D-EE2ACE4D5F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EABCA3-F5D3-1B48-4C09-87804CFDD2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707557-B2F5-E69B-9C2D-B9A67B628B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EF76F-B12D-FE74-E38A-55A6188062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6CA2CB-BBE7-438D-BB76-79D78296ABDC}"/>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8" name="Footer Placeholder 7">
            <a:extLst>
              <a:ext uri="{FF2B5EF4-FFF2-40B4-BE49-F238E27FC236}">
                <a16:creationId xmlns:a16="http://schemas.microsoft.com/office/drawing/2014/main" id="{BF51464E-8B43-C5D6-2963-CE852A4178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32D82F-4018-80C3-7EB5-87B9F63A7AC0}"/>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234699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FF7E-AB9A-5FFA-5A41-92391BB243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91C6C0-1C0F-37FF-7EE8-2D1229929E25}"/>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4" name="Footer Placeholder 3">
            <a:extLst>
              <a:ext uri="{FF2B5EF4-FFF2-40B4-BE49-F238E27FC236}">
                <a16:creationId xmlns:a16="http://schemas.microsoft.com/office/drawing/2014/main" id="{7C3F5BE4-DB46-7EE9-7F24-0E024CBC11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4A237C-3E3B-94D8-17FE-8AAD215EC9CC}"/>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3698421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0261FA-FCF4-B4E0-8778-5BDADE926813}"/>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3" name="Footer Placeholder 2">
            <a:extLst>
              <a:ext uri="{FF2B5EF4-FFF2-40B4-BE49-F238E27FC236}">
                <a16:creationId xmlns:a16="http://schemas.microsoft.com/office/drawing/2014/main" id="{C85970AA-D663-300C-C945-78149819D5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613E5B-0CC7-34A5-9607-7F951F8548CB}"/>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407673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8075-45CF-E567-2B05-61B8CA16D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BE65F-2964-105B-BC4E-23A77DCF1B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B59E0A-6830-8DB1-C007-6C0AD8571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C108FA-930C-01DE-3F0E-6C3C3B1AAC16}"/>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6" name="Footer Placeholder 5">
            <a:extLst>
              <a:ext uri="{FF2B5EF4-FFF2-40B4-BE49-F238E27FC236}">
                <a16:creationId xmlns:a16="http://schemas.microsoft.com/office/drawing/2014/main" id="{71C34F0B-8D0F-4F69-2803-A11CE1AFB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99FD9-81EA-7ED9-F745-FE180061078E}"/>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139751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7195-CEF8-1865-8D9B-61989635DF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87B65A-14FD-9DBA-6725-9F538FEBAB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2A5090-5B00-7884-21DA-A51AA7DC0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1F8771-117A-CC56-1BED-E3346A084BD2}"/>
              </a:ext>
            </a:extLst>
          </p:cNvPr>
          <p:cNvSpPr>
            <a:spLocks noGrp="1"/>
          </p:cNvSpPr>
          <p:nvPr>
            <p:ph type="dt" sz="half" idx="10"/>
          </p:nvPr>
        </p:nvSpPr>
        <p:spPr/>
        <p:txBody>
          <a:bodyPr/>
          <a:lstStyle/>
          <a:p>
            <a:fld id="{809F6238-B96A-4731-B407-4541C8AD9D58}" type="datetimeFigureOut">
              <a:rPr lang="en-US" smtClean="0"/>
              <a:t>4/13/2024</a:t>
            </a:fld>
            <a:endParaRPr lang="en-US"/>
          </a:p>
        </p:txBody>
      </p:sp>
      <p:sp>
        <p:nvSpPr>
          <p:cNvPr id="6" name="Footer Placeholder 5">
            <a:extLst>
              <a:ext uri="{FF2B5EF4-FFF2-40B4-BE49-F238E27FC236}">
                <a16:creationId xmlns:a16="http://schemas.microsoft.com/office/drawing/2014/main" id="{05F2F3F1-97D7-61DE-06D5-8BFEFB5E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2DF1E-9E53-FC16-67D9-C7D8B1DFB30C}"/>
              </a:ext>
            </a:extLst>
          </p:cNvPr>
          <p:cNvSpPr>
            <a:spLocks noGrp="1"/>
          </p:cNvSpPr>
          <p:nvPr>
            <p:ph type="sldNum" sz="quarter" idx="12"/>
          </p:nvPr>
        </p:nvSpPr>
        <p:spPr/>
        <p:txBody>
          <a:bodyPr/>
          <a:lstStyle/>
          <a:p>
            <a:fld id="{C90B0C9E-44D2-4D1B-A120-EA5CB9C0E821}" type="slidenum">
              <a:rPr lang="en-US" smtClean="0"/>
              <a:t>‹#›</a:t>
            </a:fld>
            <a:endParaRPr lang="en-US"/>
          </a:p>
        </p:txBody>
      </p:sp>
    </p:spTree>
    <p:extLst>
      <p:ext uri="{BB962C8B-B14F-4D97-AF65-F5344CB8AC3E}">
        <p14:creationId xmlns:p14="http://schemas.microsoft.com/office/powerpoint/2010/main" val="3442594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B23D6D-C85B-6D3A-A79E-E542B9A07D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153904-F837-D6BA-479E-0ADCC97D1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DAC16E-0968-AA6A-7E26-74CB375E4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9F6238-B96A-4731-B407-4541C8AD9D58}" type="datetimeFigureOut">
              <a:rPr lang="en-US" smtClean="0"/>
              <a:t>4/13/2024</a:t>
            </a:fld>
            <a:endParaRPr lang="en-US"/>
          </a:p>
        </p:txBody>
      </p:sp>
      <p:sp>
        <p:nvSpPr>
          <p:cNvPr id="5" name="Footer Placeholder 4">
            <a:extLst>
              <a:ext uri="{FF2B5EF4-FFF2-40B4-BE49-F238E27FC236}">
                <a16:creationId xmlns:a16="http://schemas.microsoft.com/office/drawing/2014/main" id="{009E5468-8CA3-AA51-12CB-03147B8564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7BE69FB-A349-C456-ACF1-07853594B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0B0C9E-44D2-4D1B-A120-EA5CB9C0E821}" type="slidenum">
              <a:rPr lang="en-US" smtClean="0"/>
              <a:t>‹#›</a:t>
            </a:fld>
            <a:endParaRPr lang="en-US"/>
          </a:p>
        </p:txBody>
      </p:sp>
    </p:spTree>
    <p:extLst>
      <p:ext uri="{BB962C8B-B14F-4D97-AF65-F5344CB8AC3E}">
        <p14:creationId xmlns:p14="http://schemas.microsoft.com/office/powerpoint/2010/main" val="1558310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8.png"/><Relationship Id="rId5" Type="http://schemas.openxmlformats.org/officeDocument/2006/relationships/diagramQuickStyle" Target="../diagrams/quickStyle4.xml"/><Relationship Id="rId10" Type="http://schemas.openxmlformats.org/officeDocument/2006/relationships/image" Target="../media/image47.png"/><Relationship Id="rId4" Type="http://schemas.openxmlformats.org/officeDocument/2006/relationships/diagramLayout" Target="../diagrams/layout4.xml"/><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vwZANXuYdRI" TargetMode="External"/><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png"/><Relationship Id="rId7" Type="http://schemas.openxmlformats.org/officeDocument/2006/relationships/diagramColors" Target="../diagrams/colors5.xml"/><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2.jpe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5.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19" Type="http://schemas.openxmlformats.org/officeDocument/2006/relationships/image" Target="../media/image8.pn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hyperlink" Target="https://www.bcg.com/publications/2021/open-source-software-strategy-benefit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645F3-29FD-B8FC-763E-41BF593EAA54}"/>
              </a:ext>
            </a:extLst>
          </p:cNvPr>
          <p:cNvSpPr>
            <a:spLocks noGrp="1"/>
          </p:cNvSpPr>
          <p:nvPr>
            <p:ph type="ctrTitle"/>
          </p:nvPr>
        </p:nvSpPr>
        <p:spPr>
          <a:xfrm>
            <a:off x="987689" y="3071183"/>
            <a:ext cx="9910296" cy="2590027"/>
          </a:xfrm>
        </p:spPr>
        <p:txBody>
          <a:bodyPr anchor="t">
            <a:normAutofit/>
          </a:bodyPr>
          <a:lstStyle/>
          <a:p>
            <a:pPr algn="l"/>
            <a:r>
              <a:rPr lang="en-US" sz="5600" dirty="0"/>
              <a:t>Open-Source Software</a:t>
            </a:r>
            <a:br>
              <a:rPr lang="en-US" sz="5600" dirty="0"/>
            </a:br>
            <a:r>
              <a:rPr lang="en-US" sz="5600" dirty="0"/>
              <a:t>The Good, The Bad and The Ugly</a:t>
            </a:r>
          </a:p>
        </p:txBody>
      </p:sp>
      <p:sp>
        <p:nvSpPr>
          <p:cNvPr id="3" name="Subtitle 2">
            <a:extLst>
              <a:ext uri="{FF2B5EF4-FFF2-40B4-BE49-F238E27FC236}">
                <a16:creationId xmlns:a16="http://schemas.microsoft.com/office/drawing/2014/main" id="{D660F8EC-F1F8-9E10-B8E2-B8ECF1774D64}"/>
              </a:ext>
            </a:extLst>
          </p:cNvPr>
          <p:cNvSpPr>
            <a:spLocks noGrp="1"/>
          </p:cNvSpPr>
          <p:nvPr>
            <p:ph type="subTitle" idx="1"/>
          </p:nvPr>
        </p:nvSpPr>
        <p:spPr>
          <a:xfrm>
            <a:off x="987688" y="1553518"/>
            <a:ext cx="9910295" cy="1281733"/>
          </a:xfrm>
        </p:spPr>
        <p:txBody>
          <a:bodyPr anchor="b">
            <a:normAutofit/>
          </a:bodyPr>
          <a:lstStyle/>
          <a:p>
            <a:pPr algn="l"/>
            <a:r>
              <a:rPr lang="en-US" dirty="0"/>
              <a:t>Jinhong Brejnholt</a:t>
            </a:r>
          </a:p>
          <a:p>
            <a:pPr algn="l"/>
            <a:r>
              <a:rPr lang="en-US" dirty="0"/>
              <a:t>Saxo Bank</a:t>
            </a:r>
          </a:p>
        </p:txBody>
      </p:sp>
      <p:sp>
        <p:nvSpPr>
          <p:cNvPr id="70" name="Rectangle 69">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axo Bank - Wikipedia">
            <a:extLst>
              <a:ext uri="{FF2B5EF4-FFF2-40B4-BE49-F238E27FC236}">
                <a16:creationId xmlns:a16="http://schemas.microsoft.com/office/drawing/2014/main" id="{F2239591-A9B7-DD5D-B1C2-60181BDAB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59" y="233228"/>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pen Source Initiative">
            <a:extLst>
              <a:ext uri="{FF2B5EF4-FFF2-40B4-BE49-F238E27FC236}">
                <a16:creationId xmlns:a16="http://schemas.microsoft.com/office/drawing/2014/main" id="{7DE5BCD9-9519-173E-6B37-7C4647E739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924"/>
          <a:stretch/>
        </p:blipFill>
        <p:spPr bwMode="auto">
          <a:xfrm>
            <a:off x="8402285" y="1359119"/>
            <a:ext cx="1909486" cy="1842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DEAEF1-33C6-78E8-F549-734D7DD40357}"/>
              </a:ext>
            </a:extLst>
          </p:cNvPr>
          <p:cNvPicPr>
            <a:picLocks noChangeAspect="1"/>
          </p:cNvPicPr>
          <p:nvPr/>
        </p:nvPicPr>
        <p:blipFill>
          <a:blip r:embed="rId5">
            <a:extLst>
              <a:ext uri="{BEBA8EAE-BF5A-486C-A8C5-ECC9F3942E4B}">
                <a14:imgProps xmlns:a14="http://schemas.microsoft.com/office/drawing/2010/main">
                  <a14:imgLayer r:embed="rId6">
                    <a14:imgEffect>
                      <a14:artisticGlowEdges/>
                    </a14:imgEffect>
                    <a14:imgEffect>
                      <a14:brightnessContrast bright="-40000" contrast="40000"/>
                    </a14:imgEffect>
                  </a14:imgLayer>
                </a14:imgProps>
              </a:ext>
            </a:extLst>
          </a:blip>
          <a:stretch>
            <a:fillRect/>
          </a:stretch>
        </p:blipFill>
        <p:spPr>
          <a:xfrm>
            <a:off x="1212592" y="5204325"/>
            <a:ext cx="476250" cy="457200"/>
          </a:xfrm>
          <a:prstGeom prst="rect">
            <a:avLst/>
          </a:prstGeom>
        </p:spPr>
      </p:pic>
      <p:sp>
        <p:nvSpPr>
          <p:cNvPr id="10" name="Footer Placeholder 13">
            <a:extLst>
              <a:ext uri="{FF2B5EF4-FFF2-40B4-BE49-F238E27FC236}">
                <a16:creationId xmlns:a16="http://schemas.microsoft.com/office/drawing/2014/main" id="{E7B710A4-C6E7-1AFC-94C4-091D4314BBDE}"/>
              </a:ext>
            </a:extLst>
          </p:cNvPr>
          <p:cNvSpPr txBox="1">
            <a:spLocks/>
          </p:cNvSpPr>
          <p:nvPr/>
        </p:nvSpPr>
        <p:spPr>
          <a:xfrm>
            <a:off x="2293911" y="5327928"/>
            <a:ext cx="1094058" cy="255003"/>
          </a:xfrm>
          <a:prstGeom prst="rect">
            <a:avLst/>
          </a:prstGeom>
        </p:spPr>
        <p:txBody>
          <a:bodyPr vert="horz" wrap="square" lIns="0" tIns="0" rIns="0" bIns="0" rtlCol="0" anchor="ctr">
            <a:normAutofit fontScale="47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sz="3800" dirty="0">
                <a:solidFill>
                  <a:schemeClr val="tx1">
                    <a:alpha val="80000"/>
                  </a:schemeClr>
                </a:solidFill>
              </a:rPr>
              <a:t>jbrejnholt</a:t>
            </a:r>
          </a:p>
        </p:txBody>
      </p:sp>
      <p:pic>
        <p:nvPicPr>
          <p:cNvPr id="11" name="Picture 4">
            <a:extLst>
              <a:ext uri="{FF2B5EF4-FFF2-40B4-BE49-F238E27FC236}">
                <a16:creationId xmlns:a16="http://schemas.microsoft.com/office/drawing/2014/main" id="{EB9655C2-4BAF-B8EA-33B2-926DF690CC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4788" y="5207732"/>
            <a:ext cx="476249" cy="476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48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9D5763F8-891D-A3E3-E811-870EEF1DF93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Good/Bad/Ugly of OSS</a:t>
            </a:r>
          </a:p>
        </p:txBody>
      </p:sp>
      <p:sp>
        <p:nvSpPr>
          <p:cNvPr id="206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hould I watch The Good, The Bad and The Ugly? - Quora">
            <a:extLst>
              <a:ext uri="{FF2B5EF4-FFF2-40B4-BE49-F238E27FC236}">
                <a16:creationId xmlns:a16="http://schemas.microsoft.com/office/drawing/2014/main" id="{D359CA0C-5369-CCBC-7A07-A09A9BE905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8687" y="640080"/>
            <a:ext cx="7025833" cy="55504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axo Bank - Wikipedia">
            <a:extLst>
              <a:ext uri="{FF2B5EF4-FFF2-40B4-BE49-F238E27FC236}">
                <a16:creationId xmlns:a16="http://schemas.microsoft.com/office/drawing/2014/main" id="{7240119B-FE29-1D75-9CDE-BC47E302B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59" y="233228"/>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ABE3C906-E578-4699-E933-8538A35EC0B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2">
            <a:extLst>
              <a:ext uri="{FF2B5EF4-FFF2-40B4-BE49-F238E27FC236}">
                <a16:creationId xmlns:a16="http://schemas.microsoft.com/office/drawing/2014/main" id="{FADB03A5-9EE2-73D7-0143-4E27B4F92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475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C715D-C113-2FFE-760B-B1DF52766DD0}"/>
              </a:ext>
            </a:extLst>
          </p:cNvPr>
          <p:cNvSpPr>
            <a:spLocks noGrp="1"/>
          </p:cNvSpPr>
          <p:nvPr>
            <p:ph type="title"/>
          </p:nvPr>
        </p:nvSpPr>
        <p:spPr>
          <a:xfrm>
            <a:off x="411480" y="991443"/>
            <a:ext cx="4443154" cy="1087819"/>
          </a:xfrm>
        </p:spPr>
        <p:txBody>
          <a:bodyPr anchor="b">
            <a:normAutofit/>
          </a:bodyPr>
          <a:lstStyle/>
          <a:p>
            <a:r>
              <a:rPr lang="en-US" sz="3400"/>
              <a:t>The Good</a:t>
            </a:r>
          </a:p>
        </p:txBody>
      </p:sp>
      <p:sp>
        <p:nvSpPr>
          <p:cNvPr id="107" name="Rectangle 10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9" name="Rectangle 10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53788C8-BA07-8321-9076-C6F8CE00FFF2}"/>
              </a:ext>
            </a:extLst>
          </p:cNvPr>
          <p:cNvSpPr>
            <a:spLocks noGrp="1"/>
          </p:cNvSpPr>
          <p:nvPr>
            <p:ph idx="1"/>
          </p:nvPr>
        </p:nvSpPr>
        <p:spPr>
          <a:xfrm>
            <a:off x="411480" y="2684095"/>
            <a:ext cx="4443154" cy="3492868"/>
          </a:xfrm>
        </p:spPr>
        <p:txBody>
          <a:bodyPr>
            <a:normAutofit/>
          </a:bodyPr>
          <a:lstStyle/>
          <a:p>
            <a:pPr rtl="0">
              <a:buSzPts val="2100"/>
              <a:buFont typeface="Wingdings" panose="05000000000000000000" pitchFamily="2" charset="2"/>
              <a:buChar char="§"/>
            </a:pPr>
            <a:r>
              <a:rPr lang="en-GB" sz="1800" b="0" i="0" u="none" strike="noStrike" baseline="0"/>
              <a:t>Licensed to use</a:t>
            </a:r>
            <a:endParaRPr lang="en-US" sz="1800" b="0" i="0" u="none" strike="noStrike" baseline="0"/>
          </a:p>
          <a:p>
            <a:pPr rtl="0">
              <a:buSzPts val="2100"/>
              <a:buFont typeface="Wingdings" panose="05000000000000000000" pitchFamily="2" charset="2"/>
              <a:buChar char="§"/>
            </a:pPr>
            <a:r>
              <a:rPr lang="en-GB" sz="1800" b="0" i="0" u="none" strike="noStrike" baseline="0"/>
              <a:t>Transparency</a:t>
            </a:r>
            <a:endParaRPr lang="en-US" sz="1800" b="0" i="0" u="none" strike="noStrike" baseline="0"/>
          </a:p>
          <a:p>
            <a:pPr rtl="0">
              <a:buSzPts val="2100"/>
              <a:buFont typeface="Wingdings" panose="05000000000000000000" pitchFamily="2" charset="2"/>
              <a:buChar char="§"/>
            </a:pPr>
            <a:r>
              <a:rPr lang="en-GB" sz="1800" b="0" i="0" u="none" strike="noStrike" baseline="0"/>
              <a:t>Easy integration</a:t>
            </a:r>
            <a:endParaRPr lang="en-US" sz="1800" b="0" i="0" u="none" strike="noStrike" baseline="0"/>
          </a:p>
          <a:p>
            <a:pPr rtl="0">
              <a:buSzPts val="2100"/>
              <a:buFont typeface="Wingdings" panose="05000000000000000000" pitchFamily="2" charset="2"/>
              <a:buChar char="§"/>
            </a:pPr>
            <a:r>
              <a:rPr lang="en-GB" sz="1800" b="0" i="0" u="none" strike="noStrike" baseline="0"/>
              <a:t>No vendor lock-in</a:t>
            </a:r>
            <a:endParaRPr lang="en-US" sz="1800" b="0" i="0" u="none" strike="noStrike" baseline="0"/>
          </a:p>
          <a:p>
            <a:pPr rtl="0">
              <a:buSzPts val="2100"/>
              <a:buFont typeface="Wingdings" panose="05000000000000000000" pitchFamily="2" charset="2"/>
              <a:buChar char="§"/>
            </a:pPr>
            <a:r>
              <a:rPr lang="en-GB" sz="1800" b="0" i="0" u="none" strike="noStrike" baseline="0"/>
              <a:t>Quality &amp; flexibility</a:t>
            </a:r>
            <a:endParaRPr lang="en-US" sz="1800" b="0" i="0" u="none" strike="noStrike" baseline="0"/>
          </a:p>
          <a:p>
            <a:pPr rtl="0">
              <a:buSzPts val="2100"/>
              <a:buFont typeface="Wingdings" panose="05000000000000000000" pitchFamily="2" charset="2"/>
              <a:buChar char="§"/>
            </a:pPr>
            <a:r>
              <a:rPr lang="en-GB" sz="1800" b="0" i="0" u="none" strike="noStrike" baseline="0"/>
              <a:t>Great learning source</a:t>
            </a:r>
            <a:endParaRPr lang="en-US" sz="1800" b="0" i="0" u="none" strike="noStrike" baseline="0"/>
          </a:p>
          <a:p>
            <a:pPr rtl="0">
              <a:buSzPts val="2100"/>
              <a:buFont typeface="Wingdings" panose="05000000000000000000" pitchFamily="2" charset="2"/>
              <a:buChar char="§"/>
            </a:pPr>
            <a:r>
              <a:rPr lang="en-GB" sz="1800" b="0" i="0" u="none" strike="noStrike" baseline="0"/>
              <a:t>Environmentally friendly</a:t>
            </a:r>
            <a:endParaRPr lang="en-US" sz="1800" b="0" i="0" u="none" strike="noStrike" baseline="0"/>
          </a:p>
        </p:txBody>
      </p:sp>
      <p:pic>
        <p:nvPicPr>
          <p:cNvPr id="5" name="Picture 4">
            <a:extLst>
              <a:ext uri="{FF2B5EF4-FFF2-40B4-BE49-F238E27FC236}">
                <a16:creationId xmlns:a16="http://schemas.microsoft.com/office/drawing/2014/main" id="{E70749E2-9B67-0C63-1EFA-45DC9F8736EC}"/>
              </a:ext>
            </a:extLst>
          </p:cNvPr>
          <p:cNvPicPr>
            <a:picLocks noChangeAspect="1"/>
          </p:cNvPicPr>
          <p:nvPr/>
        </p:nvPicPr>
        <p:blipFill rotWithShape="1">
          <a:blip r:embed="rId3"/>
          <a:srcRect b="11786"/>
          <a:stretch/>
        </p:blipFill>
        <p:spPr>
          <a:xfrm>
            <a:off x="5742726" y="625683"/>
            <a:ext cx="5726603" cy="5551280"/>
          </a:xfrm>
          <a:prstGeom prst="rect">
            <a:avLst/>
          </a:prstGeom>
        </p:spPr>
      </p:pic>
      <p:pic>
        <p:nvPicPr>
          <p:cNvPr id="4" name="Picture 2" descr="Saxo Bank - Wikipedia">
            <a:extLst>
              <a:ext uri="{FF2B5EF4-FFF2-40B4-BE49-F238E27FC236}">
                <a16:creationId xmlns:a16="http://schemas.microsoft.com/office/drawing/2014/main" id="{650825AD-236A-EA4E-87B5-552DFDB31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5724CD67-ABCD-73BB-696E-29FC1F0EC0D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6">
            <a:extLst>
              <a:ext uri="{FF2B5EF4-FFF2-40B4-BE49-F238E27FC236}">
                <a16:creationId xmlns:a16="http://schemas.microsoft.com/office/drawing/2014/main" id="{53073DC0-84B6-CD67-6284-E05C162BB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648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7" name="Rectangle 41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48D0F-D771-83C8-0C37-52E81E71E584}"/>
              </a:ext>
            </a:extLst>
          </p:cNvPr>
          <p:cNvSpPr>
            <a:spLocks noGrp="1"/>
          </p:cNvSpPr>
          <p:nvPr>
            <p:ph type="title"/>
          </p:nvPr>
        </p:nvSpPr>
        <p:spPr>
          <a:xfrm>
            <a:off x="630936" y="639520"/>
            <a:ext cx="3429000" cy="1719072"/>
          </a:xfrm>
        </p:spPr>
        <p:txBody>
          <a:bodyPr anchor="b">
            <a:normAutofit/>
          </a:bodyPr>
          <a:lstStyle/>
          <a:p>
            <a:r>
              <a:rPr lang="en-US" sz="5400"/>
              <a:t>The Bad</a:t>
            </a:r>
          </a:p>
        </p:txBody>
      </p:sp>
      <p:sp>
        <p:nvSpPr>
          <p:cNvPr id="41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3CE8E3-194C-37CE-DB3D-A801A858FA5B}"/>
              </a:ext>
            </a:extLst>
          </p:cNvPr>
          <p:cNvSpPr>
            <a:spLocks noGrp="1"/>
          </p:cNvSpPr>
          <p:nvPr>
            <p:ph idx="1"/>
          </p:nvPr>
        </p:nvSpPr>
        <p:spPr>
          <a:xfrm>
            <a:off x="630936" y="2807208"/>
            <a:ext cx="3429000" cy="3410712"/>
          </a:xfrm>
        </p:spPr>
        <p:txBody>
          <a:bodyPr anchor="t">
            <a:normAutofit/>
          </a:bodyPr>
          <a:lstStyle/>
          <a:p>
            <a:r>
              <a:rPr lang="en-US" sz="2200" dirty="0"/>
              <a:t>Common Vulnerabilities and Exposures</a:t>
            </a:r>
          </a:p>
          <a:p>
            <a:r>
              <a:rPr lang="en-US" sz="2200" dirty="0"/>
              <a:t>Community Support</a:t>
            </a:r>
          </a:p>
          <a:p>
            <a:r>
              <a:rPr lang="en-US" sz="2200" dirty="0"/>
              <a:t>License Management</a:t>
            </a:r>
          </a:p>
          <a:p>
            <a:endParaRPr lang="en-US" sz="2200" dirty="0"/>
          </a:p>
        </p:txBody>
      </p:sp>
      <p:pic>
        <p:nvPicPr>
          <p:cNvPr id="4098" name="Picture 2" descr="Pros and Cons List: Make Tough Decisions Easier">
            <a:extLst>
              <a:ext uri="{FF2B5EF4-FFF2-40B4-BE49-F238E27FC236}">
                <a16:creationId xmlns:a16="http://schemas.microsoft.com/office/drawing/2014/main" id="{B2C4091F-D962-4BDC-AA6C-B2FB5A7247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582255"/>
            <a:ext cx="6903720" cy="36934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5EFBB1EE-38C5-5784-2C62-BA852B43E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531F066B-A639-4FEE-2D43-03CD20AFA1D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ABAA9F94-D35D-CDC9-310F-7E15AA44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348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24916-0E71-095C-D0A6-B9CC6470765C}"/>
              </a:ext>
            </a:extLst>
          </p:cNvPr>
          <p:cNvSpPr>
            <a:spLocks noGrp="1"/>
          </p:cNvSpPr>
          <p:nvPr>
            <p:ph type="title"/>
          </p:nvPr>
        </p:nvSpPr>
        <p:spPr>
          <a:xfrm>
            <a:off x="838200" y="556995"/>
            <a:ext cx="10515600" cy="1133693"/>
          </a:xfrm>
        </p:spPr>
        <p:txBody>
          <a:bodyPr>
            <a:normAutofit/>
          </a:bodyPr>
          <a:lstStyle/>
          <a:p>
            <a:r>
              <a:rPr lang="en-US" sz="5200"/>
              <a:t>Copyleft vs Permissive</a:t>
            </a:r>
          </a:p>
        </p:txBody>
      </p:sp>
      <p:pic>
        <p:nvPicPr>
          <p:cNvPr id="3" name="Picture 2" descr="Saxo Bank - Wikipedia">
            <a:extLst>
              <a:ext uri="{FF2B5EF4-FFF2-40B4-BE49-F238E27FC236}">
                <a16:creationId xmlns:a16="http://schemas.microsoft.com/office/drawing/2014/main" id="{9EEF71E1-94CC-D98F-CE50-A1C7E0633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B764EA3B-0C50-3544-EE01-EC9D21AD44F3}"/>
              </a:ext>
            </a:extLst>
          </p:cNvPr>
          <p:cNvGraphicFramePr>
            <a:graphicFrameLocks noGrp="1"/>
          </p:cNvGraphicFramePr>
          <p:nvPr>
            <p:ph idx="1"/>
            <p:extLst>
              <p:ext uri="{D42A27DB-BD31-4B8C-83A1-F6EECF244321}">
                <p14:modId xmlns:p14="http://schemas.microsoft.com/office/powerpoint/2010/main" val="27128921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oter Placeholder 13">
            <a:extLst>
              <a:ext uri="{FF2B5EF4-FFF2-40B4-BE49-F238E27FC236}">
                <a16:creationId xmlns:a16="http://schemas.microsoft.com/office/drawing/2014/main" id="{9E97C580-D425-C2BF-BE50-6F7F96804AB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46CA0691-8EF8-746E-49D7-57393DDAF9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438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899A-F1BB-78B6-A1FB-7D1FBB2F7D19}"/>
              </a:ext>
            </a:extLst>
          </p:cNvPr>
          <p:cNvSpPr>
            <a:spLocks noGrp="1"/>
          </p:cNvSpPr>
          <p:nvPr>
            <p:ph type="title"/>
          </p:nvPr>
        </p:nvSpPr>
        <p:spPr>
          <a:xfrm>
            <a:off x="481013" y="3752849"/>
            <a:ext cx="3290887" cy="2452687"/>
          </a:xfrm>
        </p:spPr>
        <p:txBody>
          <a:bodyPr anchor="ctr">
            <a:normAutofit/>
          </a:bodyPr>
          <a:lstStyle/>
          <a:p>
            <a:r>
              <a:rPr lang="en-US" sz="3600"/>
              <a:t>The Ugly</a:t>
            </a:r>
          </a:p>
        </p:txBody>
      </p:sp>
      <p:pic>
        <p:nvPicPr>
          <p:cNvPr id="2050" name="Picture 2" descr="Open Source: Trouble because of sudden license changes – Bitsea">
            <a:extLst>
              <a:ext uri="{FF2B5EF4-FFF2-40B4-BE49-F238E27FC236}">
                <a16:creationId xmlns:a16="http://schemas.microsoft.com/office/drawing/2014/main" id="{73CDFCA9-E038-4182-38B7-BA806EAAEC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388" b="20506"/>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542B5B-20DD-0F09-604E-0610EC8E66CE}"/>
              </a:ext>
            </a:extLst>
          </p:cNvPr>
          <p:cNvSpPr>
            <a:spLocks noGrp="1"/>
          </p:cNvSpPr>
          <p:nvPr>
            <p:ph idx="1"/>
          </p:nvPr>
        </p:nvSpPr>
        <p:spPr>
          <a:xfrm>
            <a:off x="4223982" y="3752850"/>
            <a:ext cx="7485413" cy="2452687"/>
          </a:xfrm>
        </p:spPr>
        <p:txBody>
          <a:bodyPr anchor="ctr">
            <a:normAutofit/>
          </a:bodyPr>
          <a:lstStyle/>
          <a:p>
            <a:pPr marL="0" indent="0">
              <a:buNone/>
            </a:pPr>
            <a:r>
              <a:rPr lang="en-US" sz="2200" dirty="0"/>
              <a:t>Commercial companies have changed their license conditions from a rather business friendly i.e. with very few (if any) obligations, to a more restrictive licenses in newer versions of the software.</a:t>
            </a:r>
          </a:p>
        </p:txBody>
      </p:sp>
      <p:pic>
        <p:nvPicPr>
          <p:cNvPr id="4" name="Picture 2" descr="Saxo Bank - Wikipedia">
            <a:extLst>
              <a:ext uri="{FF2B5EF4-FFF2-40B4-BE49-F238E27FC236}">
                <a16:creationId xmlns:a16="http://schemas.microsoft.com/office/drawing/2014/main" id="{85BDB138-6F73-C7BC-3084-9ADEF3F11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59" y="233228"/>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F33CD408-D5EC-99EA-8479-EEF3B1CDCB3C}"/>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981047C7-B538-6FD1-9E9C-C2D8463C9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950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8899A-F1BB-78B6-A1FB-7D1FBB2F7D19}"/>
              </a:ext>
            </a:extLst>
          </p:cNvPr>
          <p:cNvSpPr>
            <a:spLocks noGrp="1"/>
          </p:cNvSpPr>
          <p:nvPr>
            <p:ph type="title"/>
          </p:nvPr>
        </p:nvSpPr>
        <p:spPr>
          <a:xfrm>
            <a:off x="630936" y="640823"/>
            <a:ext cx="3419856" cy="5583148"/>
          </a:xfrm>
        </p:spPr>
        <p:txBody>
          <a:bodyPr anchor="ctr">
            <a:normAutofit/>
          </a:bodyPr>
          <a:lstStyle/>
          <a:p>
            <a:r>
              <a:rPr lang="en-US" sz="5400" dirty="0"/>
              <a:t>The Ugly</a:t>
            </a:r>
          </a:p>
        </p:txBody>
      </p:sp>
      <p:sp>
        <p:nvSpPr>
          <p:cNvPr id="5129"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ownload Mozilla Public License (MPL) Logo in SVG Vector or PNG File Format  - Logo.wine">
            <a:extLst>
              <a:ext uri="{FF2B5EF4-FFF2-40B4-BE49-F238E27FC236}">
                <a16:creationId xmlns:a16="http://schemas.microsoft.com/office/drawing/2014/main" id="{449D28CB-1695-A412-33F3-D67C427CD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26" t="31707" r="11350" b="33469"/>
          <a:stretch/>
        </p:blipFill>
        <p:spPr bwMode="auto">
          <a:xfrm>
            <a:off x="4681728" y="1148315"/>
            <a:ext cx="2819329" cy="8293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7542B5B-20DD-0F09-604E-0610EC8E66CE}"/>
              </a:ext>
            </a:extLst>
          </p:cNvPr>
          <p:cNvSpPr>
            <a:spLocks noGrp="1"/>
          </p:cNvSpPr>
          <p:nvPr>
            <p:ph idx="1"/>
          </p:nvPr>
        </p:nvSpPr>
        <p:spPr>
          <a:xfrm>
            <a:off x="4654296" y="4798577"/>
            <a:ext cx="6894576" cy="1428487"/>
          </a:xfrm>
        </p:spPr>
        <p:txBody>
          <a:bodyPr anchor="t">
            <a:normAutofit/>
          </a:bodyPr>
          <a:lstStyle/>
          <a:p>
            <a:pPr marL="0" indent="0">
              <a:buNone/>
            </a:pPr>
            <a:r>
              <a:rPr lang="en-US" sz="2200" dirty="0"/>
              <a:t>10</a:t>
            </a:r>
            <a:r>
              <a:rPr lang="en-US" sz="2200" baseline="30000" dirty="0"/>
              <a:t>th</a:t>
            </a:r>
            <a:r>
              <a:rPr lang="en-US" sz="2200" dirty="0"/>
              <a:t> Aug 2023, </a:t>
            </a:r>
            <a:r>
              <a:rPr lang="en-US" sz="2200" dirty="0" err="1"/>
              <a:t>HashiCorp</a:t>
            </a:r>
            <a:r>
              <a:rPr lang="en-US" sz="2200" dirty="0"/>
              <a:t> has decided to transition from the open-source model that initially propelled its products to the source-available Business Source License (BSL) v1.1.</a:t>
            </a:r>
          </a:p>
        </p:txBody>
      </p:sp>
      <p:cxnSp>
        <p:nvCxnSpPr>
          <p:cNvPr id="7" name="Connector: Elbow 6">
            <a:extLst>
              <a:ext uri="{FF2B5EF4-FFF2-40B4-BE49-F238E27FC236}">
                <a16:creationId xmlns:a16="http://schemas.microsoft.com/office/drawing/2014/main" id="{C5B6F44D-46C3-EA94-2C08-361A46DCED0B}"/>
              </a:ext>
            </a:extLst>
          </p:cNvPr>
          <p:cNvCxnSpPr>
            <a:cxnSpLocks/>
            <a:stCxn id="5122" idx="2"/>
          </p:cNvCxnSpPr>
          <p:nvPr/>
        </p:nvCxnSpPr>
        <p:spPr>
          <a:xfrm rot="16200000" flipH="1">
            <a:off x="6483363" y="1585686"/>
            <a:ext cx="1604788" cy="2388728"/>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5124" name="Picture 4" descr="Money Special Lineal color icon">
            <a:extLst>
              <a:ext uri="{FF2B5EF4-FFF2-40B4-BE49-F238E27FC236}">
                <a16:creationId xmlns:a16="http://schemas.microsoft.com/office/drawing/2014/main" id="{5BE342AE-122B-4BE0-459D-375288BCC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093" y="1702848"/>
            <a:ext cx="2498296" cy="24982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02F29F-CC62-0B99-C906-ABC6AA2964CB}"/>
              </a:ext>
            </a:extLst>
          </p:cNvPr>
          <p:cNvSpPr txBox="1"/>
          <p:nvPr/>
        </p:nvSpPr>
        <p:spPr>
          <a:xfrm>
            <a:off x="9083129" y="2982130"/>
            <a:ext cx="1304880" cy="769441"/>
          </a:xfrm>
          <a:custGeom>
            <a:avLst/>
            <a:gdLst>
              <a:gd name="connsiteX0" fmla="*/ 0 w 1304880"/>
              <a:gd name="connsiteY0" fmla="*/ 0 h 769441"/>
              <a:gd name="connsiteX1" fmla="*/ 421911 w 1304880"/>
              <a:gd name="connsiteY1" fmla="*/ 0 h 769441"/>
              <a:gd name="connsiteX2" fmla="*/ 856871 w 1304880"/>
              <a:gd name="connsiteY2" fmla="*/ 0 h 769441"/>
              <a:gd name="connsiteX3" fmla="*/ 1304880 w 1304880"/>
              <a:gd name="connsiteY3" fmla="*/ 0 h 769441"/>
              <a:gd name="connsiteX4" fmla="*/ 1304880 w 1304880"/>
              <a:gd name="connsiteY4" fmla="*/ 384721 h 769441"/>
              <a:gd name="connsiteX5" fmla="*/ 1304880 w 1304880"/>
              <a:gd name="connsiteY5" fmla="*/ 769441 h 769441"/>
              <a:gd name="connsiteX6" fmla="*/ 869920 w 1304880"/>
              <a:gd name="connsiteY6" fmla="*/ 769441 h 769441"/>
              <a:gd name="connsiteX7" fmla="*/ 461058 w 1304880"/>
              <a:gd name="connsiteY7" fmla="*/ 769441 h 769441"/>
              <a:gd name="connsiteX8" fmla="*/ 0 w 1304880"/>
              <a:gd name="connsiteY8" fmla="*/ 769441 h 769441"/>
              <a:gd name="connsiteX9" fmla="*/ 0 w 1304880"/>
              <a:gd name="connsiteY9" fmla="*/ 392415 h 769441"/>
              <a:gd name="connsiteX10" fmla="*/ 0 w 1304880"/>
              <a:gd name="connsiteY10" fmla="*/ 0 h 76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4880" h="769441" fill="none" extrusionOk="0">
                <a:moveTo>
                  <a:pt x="0" y="0"/>
                </a:moveTo>
                <a:cubicBezTo>
                  <a:pt x="177033" y="-10617"/>
                  <a:pt x="270106" y="31455"/>
                  <a:pt x="421911" y="0"/>
                </a:cubicBezTo>
                <a:cubicBezTo>
                  <a:pt x="573716" y="-31455"/>
                  <a:pt x="711362" y="47946"/>
                  <a:pt x="856871" y="0"/>
                </a:cubicBezTo>
                <a:cubicBezTo>
                  <a:pt x="1002380" y="-47946"/>
                  <a:pt x="1181838" y="38507"/>
                  <a:pt x="1304880" y="0"/>
                </a:cubicBezTo>
                <a:cubicBezTo>
                  <a:pt x="1341195" y="94988"/>
                  <a:pt x="1273203" y="297190"/>
                  <a:pt x="1304880" y="384721"/>
                </a:cubicBezTo>
                <a:cubicBezTo>
                  <a:pt x="1336557" y="472252"/>
                  <a:pt x="1264749" y="628993"/>
                  <a:pt x="1304880" y="769441"/>
                </a:cubicBezTo>
                <a:cubicBezTo>
                  <a:pt x="1124742" y="820869"/>
                  <a:pt x="1048788" y="765275"/>
                  <a:pt x="869920" y="769441"/>
                </a:cubicBezTo>
                <a:cubicBezTo>
                  <a:pt x="691052" y="773607"/>
                  <a:pt x="615050" y="735466"/>
                  <a:pt x="461058" y="769441"/>
                </a:cubicBezTo>
                <a:cubicBezTo>
                  <a:pt x="307066" y="803416"/>
                  <a:pt x="222273" y="723751"/>
                  <a:pt x="0" y="769441"/>
                </a:cubicBezTo>
                <a:cubicBezTo>
                  <a:pt x="-2054" y="612542"/>
                  <a:pt x="9372" y="546413"/>
                  <a:pt x="0" y="392415"/>
                </a:cubicBezTo>
                <a:cubicBezTo>
                  <a:pt x="-9372" y="238417"/>
                  <a:pt x="39478" y="106395"/>
                  <a:pt x="0" y="0"/>
                </a:cubicBezTo>
                <a:close/>
              </a:path>
              <a:path w="1304880" h="769441" stroke="0" extrusionOk="0">
                <a:moveTo>
                  <a:pt x="0" y="0"/>
                </a:moveTo>
                <a:cubicBezTo>
                  <a:pt x="190152" y="-13250"/>
                  <a:pt x="304542" y="24705"/>
                  <a:pt x="421911" y="0"/>
                </a:cubicBezTo>
                <a:cubicBezTo>
                  <a:pt x="539280" y="-24705"/>
                  <a:pt x="706495" y="14494"/>
                  <a:pt x="817725" y="0"/>
                </a:cubicBezTo>
                <a:cubicBezTo>
                  <a:pt x="928955" y="-14494"/>
                  <a:pt x="1173935" y="35685"/>
                  <a:pt x="1304880" y="0"/>
                </a:cubicBezTo>
                <a:cubicBezTo>
                  <a:pt x="1337686" y="181517"/>
                  <a:pt x="1290794" y="201331"/>
                  <a:pt x="1304880" y="377026"/>
                </a:cubicBezTo>
                <a:cubicBezTo>
                  <a:pt x="1318966" y="552721"/>
                  <a:pt x="1301540" y="580668"/>
                  <a:pt x="1304880" y="769441"/>
                </a:cubicBezTo>
                <a:cubicBezTo>
                  <a:pt x="1193285" y="790028"/>
                  <a:pt x="1007763" y="762104"/>
                  <a:pt x="896018" y="769441"/>
                </a:cubicBezTo>
                <a:cubicBezTo>
                  <a:pt x="784273" y="776778"/>
                  <a:pt x="579305" y="734172"/>
                  <a:pt x="487155" y="769441"/>
                </a:cubicBezTo>
                <a:cubicBezTo>
                  <a:pt x="395005" y="804710"/>
                  <a:pt x="174232" y="756251"/>
                  <a:pt x="0" y="769441"/>
                </a:cubicBezTo>
                <a:cubicBezTo>
                  <a:pt x="-35352" y="686503"/>
                  <a:pt x="28286" y="554303"/>
                  <a:pt x="0" y="407804"/>
                </a:cubicBezTo>
                <a:cubicBezTo>
                  <a:pt x="-28286" y="261305"/>
                  <a:pt x="30577" y="96695"/>
                  <a:pt x="0" y="0"/>
                </a:cubicBezTo>
                <a:close/>
              </a:path>
            </a:pathLst>
          </a:custGeom>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dirty="0">
                <a:latin typeface="Amasis MT Pro Black" panose="020F0502020204030204" pitchFamily="18" charset="0"/>
              </a:rPr>
              <a:t>BSL</a:t>
            </a:r>
          </a:p>
        </p:txBody>
      </p:sp>
      <p:pic>
        <p:nvPicPr>
          <p:cNvPr id="4" name="Picture 2" descr="Saxo Bank - Wikipedia">
            <a:extLst>
              <a:ext uri="{FF2B5EF4-FFF2-40B4-BE49-F238E27FC236}">
                <a16:creationId xmlns:a16="http://schemas.microsoft.com/office/drawing/2014/main" id="{85BDB138-6F73-C7BC-3084-9ADEF3F11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59" y="233228"/>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2B52F7FA-7440-5974-33F9-79A97C47C68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40734637-6029-E697-1462-D5A36A938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894648C2-23DC-964D-9059-F186A2B67D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6825" y="2289504"/>
            <a:ext cx="1094232" cy="113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813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8300D-3487-E11F-9FA7-4E1CEE14FF04}"/>
              </a:ext>
            </a:extLst>
          </p:cNvPr>
          <p:cNvSpPr>
            <a:spLocks noGrp="1"/>
          </p:cNvSpPr>
          <p:nvPr>
            <p:ph type="title"/>
          </p:nvPr>
        </p:nvSpPr>
        <p:spPr>
          <a:xfrm>
            <a:off x="838200" y="365125"/>
            <a:ext cx="10515600" cy="1325563"/>
          </a:xfrm>
        </p:spPr>
        <p:txBody>
          <a:bodyPr>
            <a:normAutofit/>
          </a:bodyPr>
          <a:lstStyle/>
          <a:p>
            <a:r>
              <a:rPr lang="en-US" sz="4200"/>
              <a:t>Mozilla Public License (MPL) VS</a:t>
            </a:r>
            <a:br>
              <a:rPr lang="en-US" sz="4200"/>
            </a:br>
            <a:r>
              <a:rPr lang="en-US" sz="4200"/>
              <a:t>Business Source License (BSL)</a:t>
            </a:r>
          </a:p>
        </p:txBody>
      </p:sp>
      <p:sp>
        <p:nvSpPr>
          <p:cNvPr id="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4BA94048-F3F1-51C4-ADC6-C3411CC8FA6E}"/>
              </a:ext>
            </a:extLst>
          </p:cNvPr>
          <p:cNvGraphicFramePr>
            <a:graphicFrameLocks noGrp="1"/>
          </p:cNvGraphicFramePr>
          <p:nvPr>
            <p:ph idx="1"/>
            <p:extLst>
              <p:ext uri="{D42A27DB-BD31-4B8C-83A1-F6EECF244321}">
                <p14:modId xmlns:p14="http://schemas.microsoft.com/office/powerpoint/2010/main" val="312588244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Saxo Bank - Wikipedia">
            <a:extLst>
              <a:ext uri="{FF2B5EF4-FFF2-40B4-BE49-F238E27FC236}">
                <a16:creationId xmlns:a16="http://schemas.microsoft.com/office/drawing/2014/main" id="{BC45235B-E6CB-6FBF-8FEE-946465CAA3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ownload Mozilla Public License (MPL) Logo in SVG Vector or PNG File Format  - Logo.wine">
            <a:extLst>
              <a:ext uri="{FF2B5EF4-FFF2-40B4-BE49-F238E27FC236}">
                <a16:creationId xmlns:a16="http://schemas.microsoft.com/office/drawing/2014/main" id="{B2FF16C9-0E78-893B-B090-B48B122BA9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726" t="31707" r="11350" b="33469"/>
          <a:stretch/>
        </p:blipFill>
        <p:spPr bwMode="auto">
          <a:xfrm>
            <a:off x="1311994" y="2815725"/>
            <a:ext cx="2819329" cy="8293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oney Special Lineal color icon">
            <a:extLst>
              <a:ext uri="{FF2B5EF4-FFF2-40B4-BE49-F238E27FC236}">
                <a16:creationId xmlns:a16="http://schemas.microsoft.com/office/drawing/2014/main" id="{F5DB22F4-0D40-A69D-B20D-0B258ACF4D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6758" y="2122550"/>
            <a:ext cx="2195243" cy="17801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9FFE37-262C-33C8-80A0-FFC7A4CCCE84}"/>
              </a:ext>
            </a:extLst>
          </p:cNvPr>
          <p:cNvSpPr txBox="1"/>
          <p:nvPr/>
        </p:nvSpPr>
        <p:spPr>
          <a:xfrm>
            <a:off x="7037748" y="3031793"/>
            <a:ext cx="1002614" cy="584775"/>
          </a:xfrm>
          <a:custGeom>
            <a:avLst/>
            <a:gdLst>
              <a:gd name="connsiteX0" fmla="*/ 0 w 1002614"/>
              <a:gd name="connsiteY0" fmla="*/ 0 h 584775"/>
              <a:gd name="connsiteX1" fmla="*/ 521359 w 1002614"/>
              <a:gd name="connsiteY1" fmla="*/ 0 h 584775"/>
              <a:gd name="connsiteX2" fmla="*/ 1002614 w 1002614"/>
              <a:gd name="connsiteY2" fmla="*/ 0 h 584775"/>
              <a:gd name="connsiteX3" fmla="*/ 1002614 w 1002614"/>
              <a:gd name="connsiteY3" fmla="*/ 584775 h 584775"/>
              <a:gd name="connsiteX4" fmla="*/ 511333 w 1002614"/>
              <a:gd name="connsiteY4" fmla="*/ 584775 h 584775"/>
              <a:gd name="connsiteX5" fmla="*/ 0 w 1002614"/>
              <a:gd name="connsiteY5" fmla="*/ 584775 h 584775"/>
              <a:gd name="connsiteX6" fmla="*/ 0 w 1002614"/>
              <a:gd name="connsiteY6"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614" h="584775" fill="none" extrusionOk="0">
                <a:moveTo>
                  <a:pt x="0" y="0"/>
                </a:moveTo>
                <a:cubicBezTo>
                  <a:pt x="252650" y="-11920"/>
                  <a:pt x="260849" y="15937"/>
                  <a:pt x="521359" y="0"/>
                </a:cubicBezTo>
                <a:cubicBezTo>
                  <a:pt x="781869" y="-15937"/>
                  <a:pt x="905071" y="25369"/>
                  <a:pt x="1002614" y="0"/>
                </a:cubicBezTo>
                <a:cubicBezTo>
                  <a:pt x="1058060" y="197949"/>
                  <a:pt x="990630" y="305506"/>
                  <a:pt x="1002614" y="584775"/>
                </a:cubicBezTo>
                <a:cubicBezTo>
                  <a:pt x="819425" y="613798"/>
                  <a:pt x="693109" y="533809"/>
                  <a:pt x="511333" y="584775"/>
                </a:cubicBezTo>
                <a:cubicBezTo>
                  <a:pt x="329557" y="635741"/>
                  <a:pt x="235393" y="527499"/>
                  <a:pt x="0" y="584775"/>
                </a:cubicBezTo>
                <a:cubicBezTo>
                  <a:pt x="-58665" y="425437"/>
                  <a:pt x="23439" y="281763"/>
                  <a:pt x="0" y="0"/>
                </a:cubicBezTo>
                <a:close/>
              </a:path>
              <a:path w="1002614" h="584775" stroke="0" extrusionOk="0">
                <a:moveTo>
                  <a:pt x="0" y="0"/>
                </a:moveTo>
                <a:cubicBezTo>
                  <a:pt x="230337" y="-43833"/>
                  <a:pt x="301059" y="43029"/>
                  <a:pt x="491281" y="0"/>
                </a:cubicBezTo>
                <a:cubicBezTo>
                  <a:pt x="681503" y="-43029"/>
                  <a:pt x="747311" y="57343"/>
                  <a:pt x="1002614" y="0"/>
                </a:cubicBezTo>
                <a:cubicBezTo>
                  <a:pt x="1011933" y="175068"/>
                  <a:pt x="989020" y="355742"/>
                  <a:pt x="1002614" y="584775"/>
                </a:cubicBezTo>
                <a:cubicBezTo>
                  <a:pt x="779216" y="610241"/>
                  <a:pt x="611783" y="563344"/>
                  <a:pt x="501307" y="584775"/>
                </a:cubicBezTo>
                <a:cubicBezTo>
                  <a:pt x="390831" y="606206"/>
                  <a:pt x="247547" y="570483"/>
                  <a:pt x="0" y="584775"/>
                </a:cubicBezTo>
                <a:cubicBezTo>
                  <a:pt x="-39583" y="384123"/>
                  <a:pt x="16368" y="220445"/>
                  <a:pt x="0" y="0"/>
                </a:cubicBezTo>
                <a:close/>
              </a:path>
            </a:pathLst>
          </a:custGeom>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a:latin typeface="Amasis MT Pro Black" panose="020F0502020204030204" pitchFamily="18" charset="0"/>
              </a:rPr>
              <a:t>BSL</a:t>
            </a:r>
          </a:p>
        </p:txBody>
      </p:sp>
      <p:sp>
        <p:nvSpPr>
          <p:cNvPr id="10" name="Footer Placeholder 13">
            <a:extLst>
              <a:ext uri="{FF2B5EF4-FFF2-40B4-BE49-F238E27FC236}">
                <a16:creationId xmlns:a16="http://schemas.microsoft.com/office/drawing/2014/main" id="{83A47B82-F326-CD50-1081-618D78A3B0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10">
            <a:extLst>
              <a:ext uri="{FF2B5EF4-FFF2-40B4-BE49-F238E27FC236}">
                <a16:creationId xmlns:a16="http://schemas.microsoft.com/office/drawing/2014/main" id="{3728D16C-9577-B854-60F3-3481234FFF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754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0" name="Rectangle 718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D214F-C1AC-9560-D2A4-DFDFFD59FB90}"/>
              </a:ext>
            </a:extLst>
          </p:cNvPr>
          <p:cNvSpPr>
            <a:spLocks noGrp="1"/>
          </p:cNvSpPr>
          <p:nvPr>
            <p:ph type="title"/>
          </p:nvPr>
        </p:nvSpPr>
        <p:spPr>
          <a:xfrm>
            <a:off x="645064" y="525982"/>
            <a:ext cx="4282983" cy="1200361"/>
          </a:xfrm>
        </p:spPr>
        <p:txBody>
          <a:bodyPr anchor="b">
            <a:normAutofit/>
          </a:bodyPr>
          <a:lstStyle/>
          <a:p>
            <a:r>
              <a:rPr lang="en-US" sz="3600"/>
              <a:t>How to use OSS safely</a:t>
            </a:r>
          </a:p>
        </p:txBody>
      </p:sp>
      <p:sp>
        <p:nvSpPr>
          <p:cNvPr id="7191" name="Rectangle 719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BEA9EE-7850-4E19-51B7-02F65A1F5CF7}"/>
              </a:ext>
            </a:extLst>
          </p:cNvPr>
          <p:cNvSpPr>
            <a:spLocks noGrp="1"/>
          </p:cNvSpPr>
          <p:nvPr>
            <p:ph idx="1"/>
          </p:nvPr>
        </p:nvSpPr>
        <p:spPr>
          <a:xfrm>
            <a:off x="645066" y="2031101"/>
            <a:ext cx="4282984" cy="3511943"/>
          </a:xfrm>
        </p:spPr>
        <p:txBody>
          <a:bodyPr anchor="ctr">
            <a:normAutofit/>
          </a:bodyPr>
          <a:lstStyle/>
          <a:p>
            <a:r>
              <a:rPr lang="en-US" sz="2200" b="1" dirty="0"/>
              <a:t>Pick an OSS with a future</a:t>
            </a:r>
          </a:p>
          <a:p>
            <a:pPr marL="0" indent="0">
              <a:buNone/>
            </a:pPr>
            <a:endParaRPr lang="en-US" sz="1800" dirty="0"/>
          </a:p>
        </p:txBody>
      </p:sp>
      <p:sp>
        <p:nvSpPr>
          <p:cNvPr id="7179" name="Rectangle 717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Rectangle 719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3" name="Rectangle 719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utch Word of the Day - tomorrow (noun) - DutchPod101.com Blog">
            <a:extLst>
              <a:ext uri="{FF2B5EF4-FFF2-40B4-BE49-F238E27FC236}">
                <a16:creationId xmlns:a16="http://schemas.microsoft.com/office/drawing/2014/main" id="{A46B3AAF-2654-48B1-2905-AC54E66C0B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39676" y="650494"/>
            <a:ext cx="5324142" cy="5324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axo Bank - Wikipedia">
            <a:extLst>
              <a:ext uri="{FF2B5EF4-FFF2-40B4-BE49-F238E27FC236}">
                <a16:creationId xmlns:a16="http://schemas.microsoft.com/office/drawing/2014/main" id="{CBA2FBC2-7BC3-AA95-6E3C-460C116BA2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2D050138-D43F-31E2-6787-21CA056F50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F4094021-DCC3-BA3D-8684-CEBE85207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78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20" name="Rectangle 82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10 Steps to Online Community Success | Manchester Digital">
            <a:extLst>
              <a:ext uri="{FF2B5EF4-FFF2-40B4-BE49-F238E27FC236}">
                <a16:creationId xmlns:a16="http://schemas.microsoft.com/office/drawing/2014/main" id="{40D35C13-72D7-3006-0FDD-5544C12D53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8221" name="Rectangle 82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905B08-EF55-0970-6DE5-CF04836777DF}"/>
              </a:ext>
            </a:extLst>
          </p:cNvPr>
          <p:cNvSpPr>
            <a:spLocks noGrp="1"/>
          </p:cNvSpPr>
          <p:nvPr>
            <p:ph type="title"/>
          </p:nvPr>
        </p:nvSpPr>
        <p:spPr>
          <a:xfrm>
            <a:off x="838200" y="365125"/>
            <a:ext cx="3822189" cy="1899912"/>
          </a:xfrm>
        </p:spPr>
        <p:txBody>
          <a:bodyPr>
            <a:normAutofit/>
          </a:bodyPr>
          <a:lstStyle/>
          <a:p>
            <a:r>
              <a:rPr lang="en-US" sz="4000"/>
              <a:t>OSS with a future</a:t>
            </a:r>
          </a:p>
        </p:txBody>
      </p:sp>
      <p:sp>
        <p:nvSpPr>
          <p:cNvPr id="3" name="Content Placeholder 2">
            <a:extLst>
              <a:ext uri="{FF2B5EF4-FFF2-40B4-BE49-F238E27FC236}">
                <a16:creationId xmlns:a16="http://schemas.microsoft.com/office/drawing/2014/main" id="{756A15E3-3A04-266A-1AC1-07C18B2B2233}"/>
              </a:ext>
            </a:extLst>
          </p:cNvPr>
          <p:cNvSpPr>
            <a:spLocks noGrp="1"/>
          </p:cNvSpPr>
          <p:nvPr>
            <p:ph idx="1"/>
          </p:nvPr>
        </p:nvSpPr>
        <p:spPr>
          <a:xfrm>
            <a:off x="838200" y="2434201"/>
            <a:ext cx="3822189" cy="3742762"/>
          </a:xfrm>
        </p:spPr>
        <p:txBody>
          <a:bodyPr>
            <a:normAutofit/>
          </a:bodyPr>
          <a:lstStyle/>
          <a:p>
            <a:r>
              <a:rPr lang="en-US" sz="2000" dirty="0"/>
              <a:t>Great community support</a:t>
            </a:r>
          </a:p>
          <a:p>
            <a:r>
              <a:rPr lang="en-US" sz="2000" dirty="0"/>
              <a:t>Active release cycle</a:t>
            </a:r>
          </a:p>
          <a:p>
            <a:r>
              <a:rPr lang="en-US" sz="2000" dirty="0"/>
              <a:t>Well maintained documentation</a:t>
            </a:r>
          </a:p>
          <a:p>
            <a:r>
              <a:rPr lang="en-US" sz="2000" dirty="0"/>
              <a:t>Accept new contributions</a:t>
            </a:r>
          </a:p>
          <a:p>
            <a:endParaRPr lang="en-US" sz="2000" dirty="0"/>
          </a:p>
        </p:txBody>
      </p:sp>
      <p:pic>
        <p:nvPicPr>
          <p:cNvPr id="4" name="Picture 3" descr="Saxo Bank - Wikipedia">
            <a:extLst>
              <a:ext uri="{FF2B5EF4-FFF2-40B4-BE49-F238E27FC236}">
                <a16:creationId xmlns:a16="http://schemas.microsoft.com/office/drawing/2014/main" id="{3CEE9A79-4239-B77B-6CD9-9A933E5F4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159AA8A6-1B5E-AB66-0179-7D4F30DBDDE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CE4E314B-078F-8DF0-E731-5820F3A867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621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0" name="Rectangle 718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D214F-C1AC-9560-D2A4-DFDFFD59FB90}"/>
              </a:ext>
            </a:extLst>
          </p:cNvPr>
          <p:cNvSpPr>
            <a:spLocks noGrp="1"/>
          </p:cNvSpPr>
          <p:nvPr>
            <p:ph type="title"/>
          </p:nvPr>
        </p:nvSpPr>
        <p:spPr>
          <a:xfrm>
            <a:off x="645064" y="525982"/>
            <a:ext cx="4282983" cy="1200361"/>
          </a:xfrm>
        </p:spPr>
        <p:txBody>
          <a:bodyPr anchor="b">
            <a:normAutofit/>
          </a:bodyPr>
          <a:lstStyle/>
          <a:p>
            <a:r>
              <a:rPr lang="en-US" sz="3600"/>
              <a:t>How to use OSS safely</a:t>
            </a:r>
          </a:p>
        </p:txBody>
      </p:sp>
      <p:sp>
        <p:nvSpPr>
          <p:cNvPr id="7191" name="Rectangle 719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BEA9EE-7850-4E19-51B7-02F65A1F5CF7}"/>
              </a:ext>
            </a:extLst>
          </p:cNvPr>
          <p:cNvSpPr>
            <a:spLocks noGrp="1"/>
          </p:cNvSpPr>
          <p:nvPr>
            <p:ph idx="1"/>
          </p:nvPr>
        </p:nvSpPr>
        <p:spPr>
          <a:xfrm>
            <a:off x="645066" y="2031101"/>
            <a:ext cx="4282984" cy="3511943"/>
          </a:xfrm>
        </p:spPr>
        <p:txBody>
          <a:bodyPr anchor="ctr">
            <a:normAutofit/>
          </a:bodyPr>
          <a:lstStyle/>
          <a:p>
            <a:r>
              <a:rPr lang="en-US" sz="2200" dirty="0"/>
              <a:t>Pick an OSS with a future</a:t>
            </a:r>
          </a:p>
          <a:p>
            <a:r>
              <a:rPr lang="en-US" sz="2200" b="1" dirty="0"/>
              <a:t>Start license management</a:t>
            </a:r>
          </a:p>
          <a:p>
            <a:endParaRPr lang="en-US" sz="1800" dirty="0"/>
          </a:p>
          <a:p>
            <a:pPr marL="0" indent="0">
              <a:buNone/>
            </a:pPr>
            <a:endParaRPr lang="en-US" sz="1800" dirty="0"/>
          </a:p>
        </p:txBody>
      </p:sp>
      <p:sp>
        <p:nvSpPr>
          <p:cNvPr id="7179" name="Rectangle 717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2" name="Rectangle 719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3" name="Rectangle 719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Software License Manager Guide (2024) - Two Types Explained">
            <a:extLst>
              <a:ext uri="{FF2B5EF4-FFF2-40B4-BE49-F238E27FC236}">
                <a16:creationId xmlns:a16="http://schemas.microsoft.com/office/drawing/2014/main" id="{829D77F4-26EF-88DE-AD92-7961F295C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950" y="2160633"/>
            <a:ext cx="5610225" cy="2971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axo Bank - Wikipedia">
            <a:extLst>
              <a:ext uri="{FF2B5EF4-FFF2-40B4-BE49-F238E27FC236}">
                <a16:creationId xmlns:a16="http://schemas.microsoft.com/office/drawing/2014/main" id="{7E75750A-968C-D23C-090D-185AFF421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F4CB796A-6899-2DC0-114A-4A9536817723}"/>
              </a:ext>
            </a:extLst>
          </p:cNvPr>
          <p:cNvSpPr txBox="1">
            <a:spLocks/>
          </p:cNvSpPr>
          <p:nvPr/>
        </p:nvSpPr>
        <p:spPr>
          <a:xfrm>
            <a:off x="546100" y="6589016"/>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B4499D5B-2104-E7B9-80AD-B562BC53D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543691"/>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92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174572-48FB-C25B-52FD-93E0F5DD8469}"/>
              </a:ext>
            </a:extLst>
          </p:cNvPr>
          <p:cNvPicPr>
            <a:picLocks noChangeAspect="1"/>
          </p:cNvPicPr>
          <p:nvPr/>
        </p:nvPicPr>
        <p:blipFill>
          <a:blip r:embed="rId2"/>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Picture 3">
            <a:extLst>
              <a:ext uri="{FF2B5EF4-FFF2-40B4-BE49-F238E27FC236}">
                <a16:creationId xmlns:a16="http://schemas.microsoft.com/office/drawing/2014/main" id="{971F1378-285A-21BC-3C14-157036263476}"/>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Placeholder 11">
            <a:extLst>
              <a:ext uri="{FF2B5EF4-FFF2-40B4-BE49-F238E27FC236}">
                <a16:creationId xmlns:a16="http://schemas.microsoft.com/office/drawing/2014/main" id="{F2D99155-620A-2145-A70E-7D19AB92D545}"/>
              </a:ext>
            </a:extLst>
          </p:cNvPr>
          <p:cNvPicPr>
            <a:picLocks noChangeAspect="1"/>
          </p:cNvPicPr>
          <p:nvPr/>
        </p:nvPicPr>
        <p:blipFill>
          <a:blip r:embed="rId4"/>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2" name="Footer Placeholder 13">
            <a:extLst>
              <a:ext uri="{FF2B5EF4-FFF2-40B4-BE49-F238E27FC236}">
                <a16:creationId xmlns:a16="http://schemas.microsoft.com/office/drawing/2014/main" id="{A0639C88-0A7B-F530-1C8E-99AE3EEE29F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2">
                    <a:alpha val="80000"/>
                  </a:schemeClr>
                </a:solidFill>
              </a:rPr>
              <a:t>jbrejnholt</a:t>
            </a:r>
          </a:p>
        </p:txBody>
      </p:sp>
      <p:pic>
        <p:nvPicPr>
          <p:cNvPr id="3" name="Picture 4">
            <a:extLst>
              <a:ext uri="{FF2B5EF4-FFF2-40B4-BE49-F238E27FC236}">
                <a16:creationId xmlns:a16="http://schemas.microsoft.com/office/drawing/2014/main" id="{4D822008-DE34-26E9-42E5-C48B10B8E4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42180E3B-A381-4227-1FEF-BE126FEC1D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659" y="233228"/>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32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5B08-EF55-0970-6DE5-CF04836777DF}"/>
              </a:ext>
            </a:extLst>
          </p:cNvPr>
          <p:cNvSpPr>
            <a:spLocks noGrp="1"/>
          </p:cNvSpPr>
          <p:nvPr>
            <p:ph type="title"/>
          </p:nvPr>
        </p:nvSpPr>
        <p:spPr>
          <a:xfrm>
            <a:off x="481013" y="3752849"/>
            <a:ext cx="3290887" cy="2452687"/>
          </a:xfrm>
        </p:spPr>
        <p:txBody>
          <a:bodyPr anchor="ctr">
            <a:normAutofit/>
          </a:bodyPr>
          <a:lstStyle/>
          <a:p>
            <a:r>
              <a:rPr lang="en-US" sz="3600" dirty="0"/>
              <a:t>Start license management</a:t>
            </a:r>
          </a:p>
        </p:txBody>
      </p:sp>
      <p:pic>
        <p:nvPicPr>
          <p:cNvPr id="4" name="Picture 2" descr="History Of Open-Source Licenses: What License To Choose?, 45% OFF">
            <a:extLst>
              <a:ext uri="{FF2B5EF4-FFF2-40B4-BE49-F238E27FC236}">
                <a16:creationId xmlns:a16="http://schemas.microsoft.com/office/drawing/2014/main" id="{A5F93B09-C313-2B49-904F-76E1C1873F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47" r="2" b="17972"/>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56A15E3-3A04-266A-1AC1-07C18B2B2233}"/>
              </a:ext>
            </a:extLst>
          </p:cNvPr>
          <p:cNvSpPr>
            <a:spLocks noGrp="1"/>
          </p:cNvSpPr>
          <p:nvPr>
            <p:ph idx="1"/>
          </p:nvPr>
        </p:nvSpPr>
        <p:spPr>
          <a:xfrm>
            <a:off x="4223982" y="3752850"/>
            <a:ext cx="7485413" cy="2452687"/>
          </a:xfrm>
        </p:spPr>
        <p:txBody>
          <a:bodyPr anchor="ctr">
            <a:normAutofit/>
          </a:bodyPr>
          <a:lstStyle/>
          <a:p>
            <a:r>
              <a:rPr lang="en-US" sz="1800" dirty="0"/>
              <a:t>Identify own software purpose </a:t>
            </a:r>
          </a:p>
          <a:p>
            <a:r>
              <a:rPr lang="en-US" sz="1800" dirty="0"/>
              <a:t>Select permissive license when possible</a:t>
            </a:r>
          </a:p>
          <a:p>
            <a:r>
              <a:rPr lang="en-US" sz="1800" dirty="0"/>
              <a:t>Identify blacklist</a:t>
            </a:r>
          </a:p>
          <a:p>
            <a:r>
              <a:rPr lang="en-US" sz="1800" dirty="0"/>
              <a:t>Use software/automation to stay compliant</a:t>
            </a:r>
          </a:p>
          <a:p>
            <a:endParaRPr lang="en-US" sz="1800" dirty="0"/>
          </a:p>
        </p:txBody>
      </p:sp>
      <p:pic>
        <p:nvPicPr>
          <p:cNvPr id="5" name="Picture 4" descr="Saxo Bank - Wikipedia">
            <a:extLst>
              <a:ext uri="{FF2B5EF4-FFF2-40B4-BE49-F238E27FC236}">
                <a16:creationId xmlns:a16="http://schemas.microsoft.com/office/drawing/2014/main" id="{0ACC41FF-9788-7B10-B7BA-0EA6D1CE6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A9FCAB3F-BFFA-1D13-2DBF-FF594F10C0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6">
            <a:extLst>
              <a:ext uri="{FF2B5EF4-FFF2-40B4-BE49-F238E27FC236}">
                <a16:creationId xmlns:a16="http://schemas.microsoft.com/office/drawing/2014/main" id="{E43F7E24-5833-9763-C236-254DD0283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285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0" name="Rectangle 1025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D214F-C1AC-9560-D2A4-DFDFFD59FB90}"/>
              </a:ext>
            </a:extLst>
          </p:cNvPr>
          <p:cNvSpPr>
            <a:spLocks noGrp="1"/>
          </p:cNvSpPr>
          <p:nvPr>
            <p:ph type="title"/>
          </p:nvPr>
        </p:nvSpPr>
        <p:spPr>
          <a:xfrm>
            <a:off x="645064" y="525982"/>
            <a:ext cx="4282983" cy="1200361"/>
          </a:xfrm>
        </p:spPr>
        <p:txBody>
          <a:bodyPr anchor="b">
            <a:normAutofit/>
          </a:bodyPr>
          <a:lstStyle/>
          <a:p>
            <a:r>
              <a:rPr lang="en-US" sz="3600"/>
              <a:t>How to use OSS safely</a:t>
            </a:r>
          </a:p>
        </p:txBody>
      </p:sp>
      <p:sp>
        <p:nvSpPr>
          <p:cNvPr id="10262" name="Rectangle 1026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BEA9EE-7850-4E19-51B7-02F65A1F5CF7}"/>
              </a:ext>
            </a:extLst>
          </p:cNvPr>
          <p:cNvSpPr>
            <a:spLocks noGrp="1"/>
          </p:cNvSpPr>
          <p:nvPr>
            <p:ph idx="1"/>
          </p:nvPr>
        </p:nvSpPr>
        <p:spPr>
          <a:xfrm>
            <a:off x="645066" y="2031101"/>
            <a:ext cx="4282984" cy="3511943"/>
          </a:xfrm>
        </p:spPr>
        <p:txBody>
          <a:bodyPr anchor="ctr">
            <a:normAutofit/>
          </a:bodyPr>
          <a:lstStyle/>
          <a:p>
            <a:r>
              <a:rPr lang="en-US" sz="1800" dirty="0"/>
              <a:t>Pick an OSS with a future</a:t>
            </a:r>
          </a:p>
          <a:p>
            <a:r>
              <a:rPr lang="en-US" sz="1800" dirty="0"/>
              <a:t>Start license management</a:t>
            </a:r>
          </a:p>
          <a:p>
            <a:r>
              <a:rPr lang="en-US" sz="1800" b="1" dirty="0"/>
              <a:t>Start CVE management</a:t>
            </a:r>
          </a:p>
          <a:p>
            <a:endParaRPr lang="en-US" sz="1800" dirty="0"/>
          </a:p>
          <a:p>
            <a:pPr marL="0" indent="0">
              <a:buNone/>
            </a:pPr>
            <a:endParaRPr lang="en-US" sz="1800" dirty="0"/>
          </a:p>
        </p:txBody>
      </p:sp>
      <p:sp>
        <p:nvSpPr>
          <p:cNvPr id="10264" name="Rectangle 1026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6" name="Rectangle 1026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8" name="Rectangle 102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Common Vulnerabilities and Exposures (CVEs) — Anaconda documentation">
            <a:extLst>
              <a:ext uri="{FF2B5EF4-FFF2-40B4-BE49-F238E27FC236}">
                <a16:creationId xmlns:a16="http://schemas.microsoft.com/office/drawing/2014/main" id="{D40D3750-E059-12F3-BA74-656D014892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738" y="1905560"/>
            <a:ext cx="5628018" cy="28140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axo Bank - Wikipedia">
            <a:extLst>
              <a:ext uri="{FF2B5EF4-FFF2-40B4-BE49-F238E27FC236}">
                <a16:creationId xmlns:a16="http://schemas.microsoft.com/office/drawing/2014/main" id="{71D40989-6C62-6D2D-E502-2C11909CC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C8F4ACE8-E8DD-505E-0B71-B532B091339F}"/>
              </a:ext>
            </a:extLst>
          </p:cNvPr>
          <p:cNvSpPr txBox="1">
            <a:spLocks/>
          </p:cNvSpPr>
          <p:nvPr/>
        </p:nvSpPr>
        <p:spPr>
          <a:xfrm>
            <a:off x="546100" y="6589016"/>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3BC11286-4EF8-6951-0B9F-0B8BF4601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543691"/>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F16777F-BA01-288E-5B75-F79DF3C3BA52}"/>
              </a:ext>
            </a:extLst>
          </p:cNvPr>
          <p:cNvPicPr>
            <a:picLocks noChangeAspect="1"/>
          </p:cNvPicPr>
          <p:nvPr/>
        </p:nvPicPr>
        <p:blipFill rotWithShape="1">
          <a:blip r:embed="rId3"/>
          <a:srcRect l="13672" r="8427" b="1"/>
          <a:stretch/>
        </p:blipFill>
        <p:spPr>
          <a:xfrm>
            <a:off x="2522356" y="10"/>
            <a:ext cx="9669642" cy="6857990"/>
          </a:xfrm>
          <a:prstGeom prst="rect">
            <a:avLst/>
          </a:prstGeom>
        </p:spPr>
      </p:pic>
      <p:sp>
        <p:nvSpPr>
          <p:cNvPr id="31" name="Rectangle 3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C0E03A-B2B1-D5DC-5C0B-5FAA59CAF59B}"/>
              </a:ext>
            </a:extLst>
          </p:cNvPr>
          <p:cNvSpPr>
            <a:spLocks noGrp="1"/>
          </p:cNvSpPr>
          <p:nvPr>
            <p:ph type="title"/>
          </p:nvPr>
        </p:nvSpPr>
        <p:spPr>
          <a:xfrm>
            <a:off x="838200" y="365125"/>
            <a:ext cx="3822189" cy="1899912"/>
          </a:xfrm>
        </p:spPr>
        <p:txBody>
          <a:bodyPr>
            <a:normAutofit/>
          </a:bodyPr>
          <a:lstStyle/>
          <a:p>
            <a:r>
              <a:rPr lang="en-US" sz="4000" b="1" dirty="0"/>
              <a:t>CVE Management</a:t>
            </a:r>
            <a:endParaRPr lang="en-US" sz="4000" dirty="0"/>
          </a:p>
        </p:txBody>
      </p:sp>
      <p:sp>
        <p:nvSpPr>
          <p:cNvPr id="3" name="Content Placeholder 2">
            <a:extLst>
              <a:ext uri="{FF2B5EF4-FFF2-40B4-BE49-F238E27FC236}">
                <a16:creationId xmlns:a16="http://schemas.microsoft.com/office/drawing/2014/main" id="{4B689A1A-2902-787C-AEA9-546F4AD3E0C5}"/>
              </a:ext>
            </a:extLst>
          </p:cNvPr>
          <p:cNvSpPr>
            <a:spLocks noGrp="1"/>
          </p:cNvSpPr>
          <p:nvPr>
            <p:ph idx="1"/>
          </p:nvPr>
        </p:nvSpPr>
        <p:spPr>
          <a:xfrm>
            <a:off x="838200" y="2434201"/>
            <a:ext cx="3822189" cy="3742762"/>
          </a:xfrm>
        </p:spPr>
        <p:txBody>
          <a:bodyPr>
            <a:normAutofit/>
          </a:bodyPr>
          <a:lstStyle/>
          <a:p>
            <a:r>
              <a:rPr lang="en-US" sz="2000"/>
              <a:t>Shift left scan early</a:t>
            </a:r>
          </a:p>
          <a:p>
            <a:r>
              <a:rPr lang="en-US" sz="2000"/>
              <a:t>Establish process for remediation</a:t>
            </a:r>
          </a:p>
          <a:p>
            <a:pPr lvl="1"/>
            <a:r>
              <a:rPr lang="en-US" sz="2000"/>
              <a:t>Start with a low bar</a:t>
            </a:r>
          </a:p>
          <a:p>
            <a:pPr lvl="1"/>
            <a:r>
              <a:rPr lang="en-US" sz="2000"/>
              <a:t>Check execution paths</a:t>
            </a:r>
          </a:p>
          <a:p>
            <a:pPr lvl="1"/>
            <a:r>
              <a:rPr lang="en-US" sz="2000"/>
              <a:t>Allow security exception</a:t>
            </a:r>
          </a:p>
          <a:p>
            <a:r>
              <a:rPr lang="en-US" sz="2000"/>
              <a:t>Monitoring workloads at runtime</a:t>
            </a:r>
          </a:p>
          <a:p>
            <a:r>
              <a:rPr lang="en-US" sz="2000"/>
              <a:t>Establish process for incident response and forensics</a:t>
            </a:r>
          </a:p>
        </p:txBody>
      </p:sp>
      <p:pic>
        <p:nvPicPr>
          <p:cNvPr id="8" name="Picture 7" descr="Saxo Bank - Wikipedia">
            <a:extLst>
              <a:ext uri="{FF2B5EF4-FFF2-40B4-BE49-F238E27FC236}">
                <a16:creationId xmlns:a16="http://schemas.microsoft.com/office/drawing/2014/main" id="{E14EDEC2-459E-11A8-3DEB-836CC034B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3AE8CB1B-1C6C-E4CC-0FE5-AE4298D05D7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2DC1313-B65F-548B-F7D4-356BBE137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456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0" name="Rectangle 1025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D214F-C1AC-9560-D2A4-DFDFFD59FB90}"/>
              </a:ext>
            </a:extLst>
          </p:cNvPr>
          <p:cNvSpPr>
            <a:spLocks noGrp="1"/>
          </p:cNvSpPr>
          <p:nvPr>
            <p:ph type="title"/>
          </p:nvPr>
        </p:nvSpPr>
        <p:spPr>
          <a:xfrm>
            <a:off x="645064" y="525982"/>
            <a:ext cx="4282983" cy="1200361"/>
          </a:xfrm>
        </p:spPr>
        <p:txBody>
          <a:bodyPr anchor="b">
            <a:normAutofit/>
          </a:bodyPr>
          <a:lstStyle/>
          <a:p>
            <a:r>
              <a:rPr lang="en-US" sz="3600"/>
              <a:t>How to use OSS safely</a:t>
            </a:r>
          </a:p>
        </p:txBody>
      </p:sp>
      <p:sp>
        <p:nvSpPr>
          <p:cNvPr id="10262" name="Rectangle 1026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BEA9EE-7850-4E19-51B7-02F65A1F5CF7}"/>
              </a:ext>
            </a:extLst>
          </p:cNvPr>
          <p:cNvSpPr>
            <a:spLocks noGrp="1"/>
          </p:cNvSpPr>
          <p:nvPr>
            <p:ph idx="1"/>
          </p:nvPr>
        </p:nvSpPr>
        <p:spPr>
          <a:xfrm>
            <a:off x="645066" y="2031101"/>
            <a:ext cx="4282984" cy="3511943"/>
          </a:xfrm>
        </p:spPr>
        <p:txBody>
          <a:bodyPr anchor="ctr">
            <a:normAutofit/>
          </a:bodyPr>
          <a:lstStyle/>
          <a:p>
            <a:r>
              <a:rPr lang="en-US" sz="1800" dirty="0"/>
              <a:t>Pick an OSS with a future</a:t>
            </a:r>
          </a:p>
          <a:p>
            <a:r>
              <a:rPr lang="en-US" sz="1800" dirty="0"/>
              <a:t>Start license management</a:t>
            </a:r>
          </a:p>
          <a:p>
            <a:r>
              <a:rPr lang="en-US" sz="1800" dirty="0"/>
              <a:t>Start CVE management</a:t>
            </a:r>
          </a:p>
          <a:p>
            <a:r>
              <a:rPr lang="en-US" sz="1800" b="1" dirty="0"/>
              <a:t>Get involved</a:t>
            </a:r>
          </a:p>
          <a:p>
            <a:endParaRPr lang="en-US" sz="1800" dirty="0"/>
          </a:p>
          <a:p>
            <a:pPr marL="0" indent="0">
              <a:buNone/>
            </a:pPr>
            <a:endParaRPr lang="en-US" sz="1800" dirty="0"/>
          </a:p>
        </p:txBody>
      </p:sp>
      <p:sp>
        <p:nvSpPr>
          <p:cNvPr id="10264" name="Rectangle 1026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6" name="Rectangle 1026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8" name="Rectangle 102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axo Bank - Wikipedia">
            <a:extLst>
              <a:ext uri="{FF2B5EF4-FFF2-40B4-BE49-F238E27FC236}">
                <a16:creationId xmlns:a16="http://schemas.microsoft.com/office/drawing/2014/main" id="{F63FAD5A-AE34-F8C0-CF1C-01933976C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ribute">
            <a:extLst>
              <a:ext uri="{FF2B5EF4-FFF2-40B4-BE49-F238E27FC236}">
                <a16:creationId xmlns:a16="http://schemas.microsoft.com/office/drawing/2014/main" id="{4372F250-C0AE-85C6-454D-973B122C4F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004" r="23153"/>
          <a:stretch/>
        </p:blipFill>
        <p:spPr bwMode="auto">
          <a:xfrm>
            <a:off x="5984950" y="1738892"/>
            <a:ext cx="5459030" cy="337958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7F4B18C1-FAFB-4EC5-0101-AF3401EF39D0}"/>
              </a:ext>
            </a:extLst>
          </p:cNvPr>
          <p:cNvSpPr txBox="1">
            <a:spLocks/>
          </p:cNvSpPr>
          <p:nvPr/>
        </p:nvSpPr>
        <p:spPr>
          <a:xfrm>
            <a:off x="546100" y="6589016"/>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47B8F910-719C-3539-FD43-4C92A5013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543691"/>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67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324E7A0E-A6EE-18A0-FB74-6C76BE234A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54" b="8877"/>
          <a:stretch/>
        </p:blipFill>
        <p:spPr bwMode="auto">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634B6F3-F071-AD69-6ACD-045C2CF0B751}"/>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a:solidFill>
                  <a:schemeClr val="tx1">
                    <a:lumMod val="85000"/>
                    <a:lumOff val="15000"/>
                  </a:schemeClr>
                </a:solidFill>
              </a:rPr>
              <a:t>Different ways to </a:t>
            </a:r>
            <a:r>
              <a:rPr lang="en-US" sz="3600">
                <a:solidFill>
                  <a:schemeClr val="tx1">
                    <a:lumMod val="85000"/>
                    <a:lumOff val="15000"/>
                  </a:schemeClr>
                </a:solidFill>
                <a:hlinkClick r:id="rId3"/>
              </a:rPr>
              <a:t>get involved</a:t>
            </a:r>
            <a:endParaRPr lang="en-US" sz="3600">
              <a:solidFill>
                <a:schemeClr val="tx1">
                  <a:lumMod val="85000"/>
                  <a:lumOff val="15000"/>
                </a:schemeClr>
              </a:solidFill>
            </a:endParaRPr>
          </a:p>
        </p:txBody>
      </p:sp>
      <p:sp>
        <p:nvSpPr>
          <p:cNvPr id="5" name="Footer Placeholder 13">
            <a:extLst>
              <a:ext uri="{FF2B5EF4-FFF2-40B4-BE49-F238E27FC236}">
                <a16:creationId xmlns:a16="http://schemas.microsoft.com/office/drawing/2014/main" id="{2141F32D-6492-27A1-BC19-8D059D1AAC6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605746A6-97A0-2016-7541-A59191812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154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DF03C-8F0F-BF32-5B34-CC084DBE2EE2}"/>
              </a:ext>
            </a:extLst>
          </p:cNvPr>
          <p:cNvSpPr>
            <a:spLocks noGrp="1"/>
          </p:cNvSpPr>
          <p:nvPr>
            <p:ph type="title"/>
          </p:nvPr>
        </p:nvSpPr>
        <p:spPr>
          <a:xfrm>
            <a:off x="836679" y="723898"/>
            <a:ext cx="6002110" cy="1495425"/>
          </a:xfrm>
        </p:spPr>
        <p:txBody>
          <a:bodyPr>
            <a:normAutofit/>
          </a:bodyPr>
          <a:lstStyle/>
          <a:p>
            <a:r>
              <a:rPr lang="en-US" sz="4000" dirty="0"/>
              <a:t>Sum up</a:t>
            </a:r>
          </a:p>
        </p:txBody>
      </p:sp>
      <p:pic>
        <p:nvPicPr>
          <p:cNvPr id="7" name="Picture 6">
            <a:extLst>
              <a:ext uri="{FF2B5EF4-FFF2-40B4-BE49-F238E27FC236}">
                <a16:creationId xmlns:a16="http://schemas.microsoft.com/office/drawing/2014/main" id="{CEECD0B8-4DE7-BC63-0493-2C4D3F446395}"/>
              </a:ext>
            </a:extLst>
          </p:cNvPr>
          <p:cNvPicPr>
            <a:picLocks noChangeAspect="1"/>
          </p:cNvPicPr>
          <p:nvPr/>
        </p:nvPicPr>
        <p:blipFill rotWithShape="1">
          <a:blip r:embed="rId2"/>
          <a:srcRect l="32356" r="23965"/>
          <a:stretch/>
        </p:blipFill>
        <p:spPr>
          <a:xfrm>
            <a:off x="7199440" y="10"/>
            <a:ext cx="4992560" cy="6857990"/>
          </a:xfrm>
          <a:prstGeom prst="rect">
            <a:avLst/>
          </a:prstGeom>
          <a:effectLst/>
        </p:spPr>
      </p:pic>
      <p:pic>
        <p:nvPicPr>
          <p:cNvPr id="4" name="Picture 3" descr="Saxo Bank - Wikipedia">
            <a:extLst>
              <a:ext uri="{FF2B5EF4-FFF2-40B4-BE49-F238E27FC236}">
                <a16:creationId xmlns:a16="http://schemas.microsoft.com/office/drawing/2014/main" id="{C2C92AC4-1BB4-406E-B5F6-F8BF4A91E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2">
            <a:extLst>
              <a:ext uri="{FF2B5EF4-FFF2-40B4-BE49-F238E27FC236}">
                <a16:creationId xmlns:a16="http://schemas.microsoft.com/office/drawing/2014/main" id="{812ED333-D039-847C-ED9B-A71F7EA498A3}"/>
              </a:ext>
            </a:extLst>
          </p:cNvPr>
          <p:cNvGraphicFramePr>
            <a:graphicFrameLocks noGrp="1"/>
          </p:cNvGraphicFramePr>
          <p:nvPr>
            <p:ph idx="1"/>
            <p:extLst>
              <p:ext uri="{D42A27DB-BD31-4B8C-83A1-F6EECF244321}">
                <p14:modId xmlns:p14="http://schemas.microsoft.com/office/powerpoint/2010/main" val="1702544641"/>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13">
            <a:extLst>
              <a:ext uri="{FF2B5EF4-FFF2-40B4-BE49-F238E27FC236}">
                <a16:creationId xmlns:a16="http://schemas.microsoft.com/office/drawing/2014/main" id="{2DAB6183-CBF0-2459-821F-DA283FB13CB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B0DD302B-1431-E742-5960-F8F93D3826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663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ovo Nordisk - Wikipedia">
            <a:extLst>
              <a:ext uri="{FF2B5EF4-FFF2-40B4-BE49-F238E27FC236}">
                <a16:creationId xmlns:a16="http://schemas.microsoft.com/office/drawing/2014/main" id="{070F6B47-ECF5-12AC-BCED-04817D592F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38373" y="2149757"/>
            <a:ext cx="3488843" cy="25584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eart Logo Vector Art, Icons, and Graphics for Free Download">
            <a:extLst>
              <a:ext uri="{FF2B5EF4-FFF2-40B4-BE49-F238E27FC236}">
                <a16:creationId xmlns:a16="http://schemas.microsoft.com/office/drawing/2014/main" id="{5F7BF88D-48A9-66F8-2E93-1023572C90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759" t="21370" r="20533" b="24018"/>
          <a:stretch/>
        </p:blipFill>
        <p:spPr bwMode="auto">
          <a:xfrm>
            <a:off x="5553777" y="2682676"/>
            <a:ext cx="1272016" cy="12469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
            <a:extLst>
              <a:ext uri="{FF2B5EF4-FFF2-40B4-BE49-F238E27FC236}">
                <a16:creationId xmlns:a16="http://schemas.microsoft.com/office/drawing/2014/main" id="{1E17A0F0-E5F9-6E43-AE02-7FFF11A8F2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4929" y="2252074"/>
            <a:ext cx="2427761" cy="18815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Saxo Bank - Wikipedia">
            <a:extLst>
              <a:ext uri="{FF2B5EF4-FFF2-40B4-BE49-F238E27FC236}">
                <a16:creationId xmlns:a16="http://schemas.microsoft.com/office/drawing/2014/main" id="{9F719F56-4BC2-2D82-ED2B-12DF4867F5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6CB69B7B-0A1E-9FE7-736D-D3E0840B73C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9CD14783-C7C0-9C0E-1A19-0B3C7010E2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763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5001E-6EFE-C78B-2453-45B80FCC98DE}"/>
              </a:ext>
            </a:extLst>
          </p:cNvPr>
          <p:cNvSpPr>
            <a:spLocks noGrp="1"/>
          </p:cNvSpPr>
          <p:nvPr>
            <p:ph type="title"/>
          </p:nvPr>
        </p:nvSpPr>
        <p:spPr>
          <a:xfrm>
            <a:off x="630936" y="640080"/>
            <a:ext cx="4818888" cy="1481328"/>
          </a:xfrm>
        </p:spPr>
        <p:txBody>
          <a:bodyPr anchor="b">
            <a:normAutofit/>
          </a:bodyPr>
          <a:lstStyle/>
          <a:p>
            <a:r>
              <a:rPr lang="en-US" sz="5400"/>
              <a:t>R Consortinum</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FFB489-64A8-273E-6668-9809EF632750}"/>
              </a:ext>
            </a:extLst>
          </p:cNvPr>
          <p:cNvSpPr>
            <a:spLocks noGrp="1"/>
          </p:cNvSpPr>
          <p:nvPr>
            <p:ph idx="1"/>
          </p:nvPr>
        </p:nvSpPr>
        <p:spPr>
          <a:xfrm>
            <a:off x="630936" y="2660904"/>
            <a:ext cx="4818888" cy="3547872"/>
          </a:xfrm>
        </p:spPr>
        <p:txBody>
          <a:bodyPr anchor="t">
            <a:normAutofit/>
          </a:bodyPr>
          <a:lstStyle/>
          <a:p>
            <a:r>
              <a:rPr lang="en-US" sz="2200"/>
              <a:t>https://www.r-consortium.org/members</a:t>
            </a:r>
          </a:p>
        </p:txBody>
      </p:sp>
      <p:pic>
        <p:nvPicPr>
          <p:cNvPr id="5" name="Picture 4">
            <a:extLst>
              <a:ext uri="{FF2B5EF4-FFF2-40B4-BE49-F238E27FC236}">
                <a16:creationId xmlns:a16="http://schemas.microsoft.com/office/drawing/2014/main" id="{4EDFB3A4-D1E8-9491-FBD3-D792A4AD9226}"/>
              </a:ext>
            </a:extLst>
          </p:cNvPr>
          <p:cNvPicPr>
            <a:picLocks noChangeAspect="1"/>
          </p:cNvPicPr>
          <p:nvPr/>
        </p:nvPicPr>
        <p:blipFill>
          <a:blip r:embed="rId2"/>
          <a:stretch>
            <a:fillRect/>
          </a:stretch>
        </p:blipFill>
        <p:spPr>
          <a:xfrm>
            <a:off x="5315056" y="1415998"/>
            <a:ext cx="6706984" cy="4309237"/>
          </a:xfrm>
          <a:prstGeom prst="rect">
            <a:avLst/>
          </a:prstGeom>
        </p:spPr>
      </p:pic>
      <p:pic>
        <p:nvPicPr>
          <p:cNvPr id="4" name="Picture 3" descr="Saxo Bank - Wikipedia">
            <a:extLst>
              <a:ext uri="{FF2B5EF4-FFF2-40B4-BE49-F238E27FC236}">
                <a16:creationId xmlns:a16="http://schemas.microsoft.com/office/drawing/2014/main" id="{D364278F-02BB-41C9-CF92-FE559C134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EBAAB00A-A74A-B566-056B-501BB73DC4F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6">
            <a:extLst>
              <a:ext uri="{FF2B5EF4-FFF2-40B4-BE49-F238E27FC236}">
                <a16:creationId xmlns:a16="http://schemas.microsoft.com/office/drawing/2014/main" id="{1D37F8E4-E292-A653-A5D2-1A71CAF8B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97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12023-5FB7-CA4B-7066-5F3CF74EFB0B}"/>
              </a:ext>
            </a:extLst>
          </p:cNvPr>
          <p:cNvSpPr>
            <a:spLocks noGrp="1"/>
          </p:cNvSpPr>
          <p:nvPr>
            <p:ph type="title"/>
          </p:nvPr>
        </p:nvSpPr>
        <p:spPr>
          <a:xfrm>
            <a:off x="1075767" y="1188637"/>
            <a:ext cx="2988234" cy="4480726"/>
          </a:xfrm>
        </p:spPr>
        <p:txBody>
          <a:bodyPr>
            <a:normAutofit/>
          </a:bodyPr>
          <a:lstStyle/>
          <a:p>
            <a:pPr algn="r"/>
            <a:r>
              <a:rPr lang="en-US" sz="3100" b="1" i="0">
                <a:effectLst/>
                <a:latin typeface="Roboto" panose="02000000000000000000" pitchFamily="2" charset="0"/>
              </a:rPr>
              <a:t>PHUSE Video Series: </a:t>
            </a:r>
            <a:br>
              <a:rPr lang="en-US" sz="3100" b="1" i="0">
                <a:effectLst/>
                <a:latin typeface="Roboto" panose="02000000000000000000" pitchFamily="2" charset="0"/>
              </a:rPr>
            </a:br>
            <a:r>
              <a:rPr lang="en-US" sz="3100" b="1" i="0">
                <a:effectLst/>
                <a:latin typeface="Roboto" panose="02000000000000000000" pitchFamily="2" charset="0"/>
              </a:rPr>
              <a:t>Open Source Technologies in Clinical Data Analytics –Pfizer</a:t>
            </a:r>
            <a:br>
              <a:rPr lang="en-US" sz="3100" b="1" i="0">
                <a:effectLst/>
                <a:latin typeface="Roboto" panose="02000000000000000000" pitchFamily="2" charset="0"/>
              </a:rPr>
            </a:br>
            <a:endParaRPr lang="en-US" sz="3100"/>
          </a:p>
        </p:txBody>
      </p:sp>
      <p:cxnSp>
        <p:nvCxnSpPr>
          <p:cNvPr id="35" name="Straight Connector 3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570F5A-E77C-0715-18A6-AEC107F248F9}"/>
              </a:ext>
            </a:extLst>
          </p:cNvPr>
          <p:cNvSpPr>
            <a:spLocks noGrp="1"/>
          </p:cNvSpPr>
          <p:nvPr>
            <p:ph idx="1"/>
          </p:nvPr>
        </p:nvSpPr>
        <p:spPr>
          <a:xfrm>
            <a:off x="5255260" y="1648870"/>
            <a:ext cx="4702848" cy="3560260"/>
          </a:xfrm>
        </p:spPr>
        <p:txBody>
          <a:bodyPr anchor="ctr">
            <a:normAutofit/>
          </a:bodyPr>
          <a:lstStyle/>
          <a:p>
            <a:pPr marL="0" indent="0">
              <a:buNone/>
            </a:pPr>
            <a:r>
              <a:rPr lang="en-US" sz="2400" b="0" i="0">
                <a:effectLst/>
                <a:latin typeface="Roboto" panose="02000000000000000000" pitchFamily="2" charset="0"/>
              </a:rPr>
              <a:t>Interview with Patti Compton, Vice President, Head of Statistical Analytics and Mike Smith, Senior Director, Statistics and Lead of R Centre of Excellence.</a:t>
            </a:r>
            <a:endParaRPr lang="en-US" sz="2400"/>
          </a:p>
          <a:p>
            <a:endParaRPr lang="en-US" sz="2400"/>
          </a:p>
          <a:p>
            <a:pPr marL="0" indent="0">
              <a:buNone/>
            </a:pPr>
            <a:r>
              <a:rPr lang="en-US" sz="2400"/>
              <a:t>https://www.youtube.com/watch?v=CHEAVlGJYKg&amp;t=755s</a:t>
            </a:r>
            <a:endParaRPr lang="en-US" sz="2400" dirty="0"/>
          </a:p>
        </p:txBody>
      </p:sp>
      <p:pic>
        <p:nvPicPr>
          <p:cNvPr id="4" name="Picture 3" descr="Saxo Bank - Wikipedia">
            <a:extLst>
              <a:ext uri="{FF2B5EF4-FFF2-40B4-BE49-F238E27FC236}">
                <a16:creationId xmlns:a16="http://schemas.microsoft.com/office/drawing/2014/main" id="{7EB5EED3-27DA-7778-D7EE-C50A592C5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90477A01-244E-606C-69A1-A99BE8FEDFC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5">
            <a:extLst>
              <a:ext uri="{FF2B5EF4-FFF2-40B4-BE49-F238E27FC236}">
                <a16:creationId xmlns:a16="http://schemas.microsoft.com/office/drawing/2014/main" id="{B1449B04-2008-C2D2-DEEE-89D26FDDF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36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9" name="Rectangle 205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98" r="306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BA1B0FB-D917-4C8C-928F-313BD683BF39}" type="slidenum">
              <a:rPr lang="en-US">
                <a:solidFill>
                  <a:srgbClr val="FFFFFF"/>
                </a:solidFill>
              </a:rPr>
              <a:pPr>
                <a:spcAft>
                  <a:spcPts val="600"/>
                </a:spcAft>
              </a:pPr>
              <a:t>3</a:t>
            </a:fld>
            <a:endParaRPr lang="en-US">
              <a:solidFill>
                <a:srgbClr val="FFFFFF"/>
              </a:solidFill>
            </a:endParaRPr>
          </a:p>
        </p:txBody>
      </p:sp>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292AE5A3-0916-00C8-DCC4-AE5EEA31BBD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2">
                    <a:alpha val="80000"/>
                  </a:schemeClr>
                </a:solidFill>
              </a:rPr>
              <a:t>jbrejnholt</a:t>
            </a:r>
          </a:p>
        </p:txBody>
      </p:sp>
      <p:pic>
        <p:nvPicPr>
          <p:cNvPr id="3" name="Picture 4">
            <a:extLst>
              <a:ext uri="{FF2B5EF4-FFF2-40B4-BE49-F238E27FC236}">
                <a16:creationId xmlns:a16="http://schemas.microsoft.com/office/drawing/2014/main" id="{7B1A6370-144F-E61D-343B-1694FFA01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7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D43F9-BA8C-D1D2-4763-F04CB22641E3}"/>
              </a:ext>
            </a:extLst>
          </p:cNvPr>
          <p:cNvSpPr>
            <a:spLocks noGrp="1"/>
          </p:cNvSpPr>
          <p:nvPr>
            <p:ph type="title"/>
          </p:nvPr>
        </p:nvSpPr>
        <p:spPr>
          <a:xfrm>
            <a:off x="838200" y="557188"/>
            <a:ext cx="10515600" cy="1133499"/>
          </a:xfrm>
        </p:spPr>
        <p:txBody>
          <a:bodyPr>
            <a:normAutofit/>
          </a:bodyPr>
          <a:lstStyle/>
          <a:p>
            <a:r>
              <a:rPr lang="en-US" sz="5200"/>
              <a:t>Agenda</a:t>
            </a:r>
          </a:p>
        </p:txBody>
      </p:sp>
      <p:graphicFrame>
        <p:nvGraphicFramePr>
          <p:cNvPr id="15" name="Content Placeholder 2">
            <a:extLst>
              <a:ext uri="{FF2B5EF4-FFF2-40B4-BE49-F238E27FC236}">
                <a16:creationId xmlns:a16="http://schemas.microsoft.com/office/drawing/2014/main" id="{F8B4DD67-1F44-E67D-7E11-C2D32AE8959B}"/>
              </a:ext>
            </a:extLst>
          </p:cNvPr>
          <p:cNvGraphicFramePr>
            <a:graphicFrameLocks noGrp="1"/>
          </p:cNvGraphicFramePr>
          <p:nvPr>
            <p:ph idx="1"/>
            <p:extLst>
              <p:ext uri="{D42A27DB-BD31-4B8C-83A1-F6EECF244321}">
                <p14:modId xmlns:p14="http://schemas.microsoft.com/office/powerpoint/2010/main" val="15496924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Saxo Bank - Wikipedia">
            <a:extLst>
              <a:ext uri="{FF2B5EF4-FFF2-40B4-BE49-F238E27FC236}">
                <a16:creationId xmlns:a16="http://schemas.microsoft.com/office/drawing/2014/main" id="{0A215872-CA2B-A9AD-5BEF-B418BFA366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9E389C3-E6DB-D6F2-7518-9447562F770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9E4DFC42-66B7-88E0-CA74-EF8207EE8E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633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pen source software">
            <a:extLst>
              <a:ext uri="{FF2B5EF4-FFF2-40B4-BE49-F238E27FC236}">
                <a16:creationId xmlns:a16="http://schemas.microsoft.com/office/drawing/2014/main" id="{0AA742F7-61CB-AD14-CFDE-ADE3AFF9B9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29996"/>
            <a:ext cx="10905066" cy="53980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54336A77-F45A-BC73-CE0E-B8FC320F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12468088-9CE2-1F91-55B5-279B64C7F69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EB168525-DE33-AB2A-95C7-0A2AF35DE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811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C21C-639B-6D1D-61D5-AF7767781890}"/>
              </a:ext>
            </a:extLst>
          </p:cNvPr>
          <p:cNvSpPr>
            <a:spLocks noGrp="1"/>
          </p:cNvSpPr>
          <p:nvPr>
            <p:ph type="title"/>
          </p:nvPr>
        </p:nvSpPr>
        <p:spPr>
          <a:xfrm>
            <a:off x="793662" y="386930"/>
            <a:ext cx="10066122" cy="1298448"/>
          </a:xfrm>
        </p:spPr>
        <p:txBody>
          <a:bodyPr anchor="b">
            <a:normAutofit/>
          </a:bodyPr>
          <a:lstStyle/>
          <a:p>
            <a:r>
              <a:rPr lang="en-US" sz="4800" dirty="0"/>
              <a:t>What’s Open-Source Software</a:t>
            </a:r>
          </a:p>
        </p:txBody>
      </p:sp>
      <p:sp>
        <p:nvSpPr>
          <p:cNvPr id="2068" name="Rectangle 206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3D5589-0BAA-2124-8E53-E77224AC7889}"/>
              </a:ext>
            </a:extLst>
          </p:cNvPr>
          <p:cNvSpPr>
            <a:spLocks noGrp="1"/>
          </p:cNvSpPr>
          <p:nvPr>
            <p:ph idx="1"/>
          </p:nvPr>
        </p:nvSpPr>
        <p:spPr>
          <a:xfrm>
            <a:off x="793661" y="2599509"/>
            <a:ext cx="4530898" cy="3639450"/>
          </a:xfrm>
        </p:spPr>
        <p:txBody>
          <a:bodyPr anchor="ctr">
            <a:normAutofit/>
          </a:bodyPr>
          <a:lstStyle/>
          <a:p>
            <a:pPr marL="0" indent="0">
              <a:buNone/>
            </a:pPr>
            <a:r>
              <a:rPr lang="en-US" sz="1600"/>
              <a:t>1. Free Redistribution</a:t>
            </a:r>
          </a:p>
          <a:p>
            <a:pPr marL="0" indent="0">
              <a:buNone/>
            </a:pPr>
            <a:r>
              <a:rPr lang="en-US" sz="1600"/>
              <a:t>2. Allow distribution of source Code</a:t>
            </a:r>
          </a:p>
          <a:p>
            <a:pPr marL="0" indent="0">
              <a:buNone/>
            </a:pPr>
            <a:r>
              <a:rPr lang="en-US" sz="1600"/>
              <a:t>3. Allow derived Works</a:t>
            </a:r>
          </a:p>
          <a:p>
            <a:pPr marL="0" indent="0">
              <a:buNone/>
            </a:pPr>
            <a:r>
              <a:rPr lang="en-US" sz="1600"/>
              <a:t>4. Integrity of The Author’s Source Code</a:t>
            </a:r>
          </a:p>
          <a:p>
            <a:pPr marL="0" indent="0">
              <a:buNone/>
            </a:pPr>
            <a:r>
              <a:rPr lang="en-US" sz="1600"/>
              <a:t>5. No Discrimination Against Persons or Groups</a:t>
            </a:r>
          </a:p>
          <a:p>
            <a:pPr marL="0" indent="0">
              <a:buNone/>
            </a:pPr>
            <a:r>
              <a:rPr lang="en-US" sz="1600"/>
              <a:t>6. No Discrimination Against Fields of Endeavor</a:t>
            </a:r>
          </a:p>
          <a:p>
            <a:pPr marL="0" indent="0">
              <a:buNone/>
            </a:pPr>
            <a:r>
              <a:rPr lang="en-US" sz="1600"/>
              <a:t>7. Distribution of License</a:t>
            </a:r>
          </a:p>
          <a:p>
            <a:pPr marL="0" indent="0">
              <a:buNone/>
            </a:pPr>
            <a:r>
              <a:rPr lang="en-US" sz="1600"/>
              <a:t>8. License Must Not Be Specific to a Product</a:t>
            </a:r>
          </a:p>
          <a:p>
            <a:pPr marL="0" indent="0">
              <a:buNone/>
            </a:pPr>
            <a:r>
              <a:rPr lang="en-US" sz="1600"/>
              <a:t>9. License Must Not Restrict Other Software</a:t>
            </a:r>
          </a:p>
          <a:p>
            <a:pPr marL="0" indent="0">
              <a:buNone/>
            </a:pPr>
            <a:r>
              <a:rPr lang="en-US" sz="1600"/>
              <a:t>10. License Must Be Technology-Neutral</a:t>
            </a:r>
          </a:p>
        </p:txBody>
      </p:sp>
      <p:pic>
        <p:nvPicPr>
          <p:cNvPr id="2052" name="Picture 4" descr="Open Source Initiative">
            <a:extLst>
              <a:ext uri="{FF2B5EF4-FFF2-40B4-BE49-F238E27FC236}">
                <a16:creationId xmlns:a16="http://schemas.microsoft.com/office/drawing/2014/main" id="{AF0B234D-0EF2-185D-A4B5-8192E6238D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3419960"/>
            <a:ext cx="5150277" cy="1842833"/>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axo Bank - Wikipedia">
            <a:extLst>
              <a:ext uri="{FF2B5EF4-FFF2-40B4-BE49-F238E27FC236}">
                <a16:creationId xmlns:a16="http://schemas.microsoft.com/office/drawing/2014/main" id="{202C49D2-CC96-BCDB-4F45-FDBCCCB55A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72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C8CB5ADF-EFE5-6E6C-06A3-5064883D68AA}"/>
              </a:ext>
            </a:extLst>
          </p:cNvPr>
          <p:cNvPicPr>
            <a:picLocks noChangeAspect="1"/>
          </p:cNvPicPr>
          <p:nvPr/>
        </p:nvPicPr>
        <p:blipFill rotWithShape="1">
          <a:blip r:embed="rId3">
            <a:duotone>
              <a:schemeClr val="bg2">
                <a:shade val="45000"/>
                <a:satMod val="135000"/>
              </a:schemeClr>
              <a:prstClr val="white"/>
            </a:duotone>
          </a:blip>
          <a:srcRect t="15279" b="451"/>
          <a:stretch/>
        </p:blipFill>
        <p:spPr>
          <a:xfrm>
            <a:off x="20" y="10"/>
            <a:ext cx="12191980" cy="6857990"/>
          </a:xfrm>
          <a:prstGeom prst="rect">
            <a:avLst/>
          </a:prstGeom>
        </p:spPr>
      </p:pic>
      <p:sp>
        <p:nvSpPr>
          <p:cNvPr id="42" name="Rectangle 4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441877-649F-390F-3CFA-700FC2C305C6}"/>
              </a:ext>
            </a:extLst>
          </p:cNvPr>
          <p:cNvSpPr>
            <a:spLocks noGrp="1"/>
          </p:cNvSpPr>
          <p:nvPr>
            <p:ph type="title"/>
          </p:nvPr>
        </p:nvSpPr>
        <p:spPr>
          <a:xfrm>
            <a:off x="838200" y="365125"/>
            <a:ext cx="10515600" cy="1325563"/>
          </a:xfrm>
        </p:spPr>
        <p:txBody>
          <a:bodyPr>
            <a:normAutofit/>
          </a:bodyPr>
          <a:lstStyle/>
          <a:p>
            <a:r>
              <a:rPr lang="en-US"/>
              <a:t>What’s Open-Source Software</a:t>
            </a:r>
          </a:p>
        </p:txBody>
      </p:sp>
      <p:pic>
        <p:nvPicPr>
          <p:cNvPr id="4" name="Picture 2" descr="Saxo Bank - Wikipedia">
            <a:extLst>
              <a:ext uri="{FF2B5EF4-FFF2-40B4-BE49-F238E27FC236}">
                <a16:creationId xmlns:a16="http://schemas.microsoft.com/office/drawing/2014/main" id="{3CC99DE9-7E09-02A9-0258-D14C5937E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7" name="Content Placeholder 2">
            <a:extLst>
              <a:ext uri="{FF2B5EF4-FFF2-40B4-BE49-F238E27FC236}">
                <a16:creationId xmlns:a16="http://schemas.microsoft.com/office/drawing/2014/main" id="{0E2AE2BF-2466-50A8-DC9D-E24CBD5CFB08}"/>
              </a:ext>
            </a:extLst>
          </p:cNvPr>
          <p:cNvGraphicFramePr>
            <a:graphicFrameLocks noGrp="1"/>
          </p:cNvGraphicFramePr>
          <p:nvPr>
            <p:ph idx="1"/>
            <p:extLst>
              <p:ext uri="{D42A27DB-BD31-4B8C-83A1-F6EECF244321}">
                <p14:modId xmlns:p14="http://schemas.microsoft.com/office/powerpoint/2010/main" val="16374150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Footer Placeholder 13">
            <a:extLst>
              <a:ext uri="{FF2B5EF4-FFF2-40B4-BE49-F238E27FC236}">
                <a16:creationId xmlns:a16="http://schemas.microsoft.com/office/drawing/2014/main" id="{934DCDAC-0412-24E0-E56E-2A7C5479BB4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ACB39B8E-FAF6-9020-9506-D3644CD059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48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Arc 308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F69D2A-8A57-756F-52D3-388F1180944F}"/>
              </a:ext>
            </a:extLst>
          </p:cNvPr>
          <p:cNvSpPr>
            <a:spLocks noGrp="1"/>
          </p:cNvSpPr>
          <p:nvPr>
            <p:ph type="title"/>
          </p:nvPr>
        </p:nvSpPr>
        <p:spPr>
          <a:xfrm>
            <a:off x="838200" y="365125"/>
            <a:ext cx="10515600" cy="1325563"/>
          </a:xfrm>
        </p:spPr>
        <p:txBody>
          <a:bodyPr>
            <a:normAutofit/>
          </a:bodyPr>
          <a:lstStyle/>
          <a:p>
            <a:pPr algn="ctr"/>
            <a:r>
              <a:rPr lang="en-US" dirty="0"/>
              <a:t>History</a:t>
            </a:r>
            <a:endParaRPr lang="en-US"/>
          </a:p>
        </p:txBody>
      </p:sp>
      <p:pic>
        <p:nvPicPr>
          <p:cNvPr id="9" name="Content Placeholder 8" descr="Dance with solid fill">
            <a:extLst>
              <a:ext uri="{FF2B5EF4-FFF2-40B4-BE49-F238E27FC236}">
                <a16:creationId xmlns:a16="http://schemas.microsoft.com/office/drawing/2014/main" id="{8560012A-F3FB-2EFA-849A-A237A69E6C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200" y="3156175"/>
            <a:ext cx="832021" cy="832021"/>
          </a:xfrm>
          <a:prstGeom prst="rect">
            <a:avLst/>
          </a:prstGeom>
        </p:spPr>
      </p:pic>
      <p:cxnSp>
        <p:nvCxnSpPr>
          <p:cNvPr id="11" name="Straight Arrow Connector 10">
            <a:extLst>
              <a:ext uri="{FF2B5EF4-FFF2-40B4-BE49-F238E27FC236}">
                <a16:creationId xmlns:a16="http://schemas.microsoft.com/office/drawing/2014/main" id="{CA882EDF-262A-CF4F-5AE8-32B2C05F1B7E}"/>
              </a:ext>
            </a:extLst>
          </p:cNvPr>
          <p:cNvCxnSpPr/>
          <p:nvPr/>
        </p:nvCxnSpPr>
        <p:spPr>
          <a:xfrm>
            <a:off x="1095109" y="4092198"/>
            <a:ext cx="100307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Graphic 16" descr="Traffic light with solid fill">
            <a:extLst>
              <a:ext uri="{FF2B5EF4-FFF2-40B4-BE49-F238E27FC236}">
                <a16:creationId xmlns:a16="http://schemas.microsoft.com/office/drawing/2014/main" id="{D216016D-A705-98A2-4CF6-4693C814F3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1558" y="4092198"/>
            <a:ext cx="832021" cy="832021"/>
          </a:xfrm>
          <a:prstGeom prst="rect">
            <a:avLst/>
          </a:prstGeom>
        </p:spPr>
      </p:pic>
      <p:sp>
        <p:nvSpPr>
          <p:cNvPr id="18" name="Oval 17">
            <a:extLst>
              <a:ext uri="{FF2B5EF4-FFF2-40B4-BE49-F238E27FC236}">
                <a16:creationId xmlns:a16="http://schemas.microsoft.com/office/drawing/2014/main" id="{00D38D70-E3B7-83A0-FA1E-5E983BA64C20}"/>
              </a:ext>
            </a:extLst>
          </p:cNvPr>
          <p:cNvSpPr/>
          <p:nvPr/>
        </p:nvSpPr>
        <p:spPr>
          <a:xfrm>
            <a:off x="2586620" y="4251540"/>
            <a:ext cx="154794" cy="15478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088F93-33DB-B170-C162-C81BA6EA7657}"/>
              </a:ext>
            </a:extLst>
          </p:cNvPr>
          <p:cNvSpPr txBox="1"/>
          <p:nvPr/>
        </p:nvSpPr>
        <p:spPr>
          <a:xfrm>
            <a:off x="863018" y="2762237"/>
            <a:ext cx="1432380" cy="341632"/>
          </a:xfrm>
          <a:prstGeom prst="rect">
            <a:avLst/>
          </a:prstGeom>
          <a:noFill/>
        </p:spPr>
        <p:txBody>
          <a:bodyPr wrap="none" rtlCol="0">
            <a:spAutoFit/>
          </a:bodyPr>
          <a:lstStyle/>
          <a:p>
            <a:pPr defTabSz="822960"/>
            <a:r>
              <a:rPr lang="en-US" sz="1620" kern="1200" dirty="0">
                <a:solidFill>
                  <a:schemeClr val="tx1"/>
                </a:solidFill>
                <a:latin typeface="+mn-lt"/>
                <a:ea typeface="+mn-ea"/>
                <a:cs typeface="+mn-cs"/>
              </a:rPr>
              <a:t>Long time ago</a:t>
            </a:r>
            <a:endParaRPr lang="en-US" dirty="0"/>
          </a:p>
        </p:txBody>
      </p:sp>
      <p:sp>
        <p:nvSpPr>
          <p:cNvPr id="20" name="TextBox 19">
            <a:extLst>
              <a:ext uri="{FF2B5EF4-FFF2-40B4-BE49-F238E27FC236}">
                <a16:creationId xmlns:a16="http://schemas.microsoft.com/office/drawing/2014/main" id="{6A940871-5BF8-B001-F96C-382E5D4EAEB5}"/>
              </a:ext>
            </a:extLst>
          </p:cNvPr>
          <p:cNvSpPr txBox="1"/>
          <p:nvPr/>
        </p:nvSpPr>
        <p:spPr>
          <a:xfrm>
            <a:off x="1962261" y="4924220"/>
            <a:ext cx="1403511" cy="588103"/>
          </a:xfrm>
          <a:prstGeom prst="rect">
            <a:avLst/>
          </a:prstGeom>
          <a:noFill/>
        </p:spPr>
        <p:txBody>
          <a:bodyPr wrap="none" rtlCol="0">
            <a:spAutoFit/>
          </a:bodyPr>
          <a:lstStyle/>
          <a:p>
            <a:pPr algn="ctr" defTabSz="822960"/>
            <a:r>
              <a:rPr lang="en-US" sz="1620" kern="1200">
                <a:solidFill>
                  <a:schemeClr val="tx1"/>
                </a:solidFill>
                <a:latin typeface="+mn-lt"/>
                <a:ea typeface="+mn-ea"/>
                <a:cs typeface="+mn-cs"/>
              </a:rPr>
              <a:t>1970</a:t>
            </a:r>
          </a:p>
          <a:p>
            <a:pPr defTabSz="822960"/>
            <a:r>
              <a:rPr lang="en-US" sz="1620" kern="1200">
                <a:solidFill>
                  <a:schemeClr val="tx1"/>
                </a:solidFill>
                <a:latin typeface="+mn-lt"/>
                <a:ea typeface="+mn-ea"/>
                <a:cs typeface="+mn-cs"/>
              </a:rPr>
              <a:t>Close source </a:t>
            </a:r>
            <a:endParaRPr lang="en-US"/>
          </a:p>
        </p:txBody>
      </p:sp>
      <p:pic>
        <p:nvPicPr>
          <p:cNvPr id="22" name="Graphic 21" descr="Meeting with solid fill">
            <a:extLst>
              <a:ext uri="{FF2B5EF4-FFF2-40B4-BE49-F238E27FC236}">
                <a16:creationId xmlns:a16="http://schemas.microsoft.com/office/drawing/2014/main" id="{8BA838E4-2FF0-F5FE-6B1E-AF972F44F7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60564" y="3165281"/>
            <a:ext cx="832021" cy="832021"/>
          </a:xfrm>
          <a:prstGeom prst="rect">
            <a:avLst/>
          </a:prstGeom>
        </p:spPr>
      </p:pic>
      <p:sp>
        <p:nvSpPr>
          <p:cNvPr id="23" name="TextBox 22">
            <a:extLst>
              <a:ext uri="{FF2B5EF4-FFF2-40B4-BE49-F238E27FC236}">
                <a16:creationId xmlns:a16="http://schemas.microsoft.com/office/drawing/2014/main" id="{B6D0417A-3E96-7B1F-1ADD-E1E191387000}"/>
              </a:ext>
            </a:extLst>
          </p:cNvPr>
          <p:cNvSpPr txBox="1"/>
          <p:nvPr/>
        </p:nvSpPr>
        <p:spPr>
          <a:xfrm>
            <a:off x="3269656" y="2796549"/>
            <a:ext cx="1217000" cy="341632"/>
          </a:xfrm>
          <a:prstGeom prst="rect">
            <a:avLst/>
          </a:prstGeom>
          <a:noFill/>
        </p:spPr>
        <p:txBody>
          <a:bodyPr wrap="none" rtlCol="0">
            <a:spAutoFit/>
          </a:bodyPr>
          <a:lstStyle/>
          <a:p>
            <a:pPr defTabSz="822960"/>
            <a:r>
              <a:rPr lang="en-US" sz="1620" kern="1200">
                <a:solidFill>
                  <a:schemeClr val="tx1"/>
                </a:solidFill>
                <a:latin typeface="+mn-lt"/>
                <a:ea typeface="+mn-ea"/>
                <a:cs typeface="+mn-cs"/>
              </a:rPr>
              <a:t>1985 - GNU</a:t>
            </a:r>
            <a:endParaRPr lang="en-US"/>
          </a:p>
        </p:txBody>
      </p:sp>
      <p:pic>
        <p:nvPicPr>
          <p:cNvPr id="25" name="Graphic 24" descr="Cheers with solid fill">
            <a:extLst>
              <a:ext uri="{FF2B5EF4-FFF2-40B4-BE49-F238E27FC236}">
                <a16:creationId xmlns:a16="http://schemas.microsoft.com/office/drawing/2014/main" id="{1916B1E2-EE52-BD38-8F03-37A4FC2833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2059" y="4092198"/>
            <a:ext cx="832021" cy="832021"/>
          </a:xfrm>
          <a:prstGeom prst="rect">
            <a:avLst/>
          </a:prstGeom>
        </p:spPr>
      </p:pic>
      <p:sp>
        <p:nvSpPr>
          <p:cNvPr id="26" name="TextBox 25">
            <a:extLst>
              <a:ext uri="{FF2B5EF4-FFF2-40B4-BE49-F238E27FC236}">
                <a16:creationId xmlns:a16="http://schemas.microsoft.com/office/drawing/2014/main" id="{E0E8472C-81E4-BEEC-7823-C71AF0D67631}"/>
              </a:ext>
            </a:extLst>
          </p:cNvPr>
          <p:cNvSpPr txBox="1"/>
          <p:nvPr/>
        </p:nvSpPr>
        <p:spPr>
          <a:xfrm>
            <a:off x="4566061" y="4926472"/>
            <a:ext cx="1561485" cy="840147"/>
          </a:xfrm>
          <a:prstGeom prst="rect">
            <a:avLst/>
          </a:prstGeom>
          <a:noFill/>
        </p:spPr>
        <p:txBody>
          <a:bodyPr wrap="square" rtlCol="0">
            <a:spAutoFit/>
          </a:bodyPr>
          <a:lstStyle/>
          <a:p>
            <a:pPr algn="ctr" defTabSz="822960"/>
            <a:r>
              <a:rPr lang="en-US" sz="1620" kern="1200">
                <a:solidFill>
                  <a:schemeClr val="tx1"/>
                </a:solidFill>
                <a:latin typeface="+mn-lt"/>
                <a:ea typeface="+mn-ea"/>
                <a:cs typeface="+mn-cs"/>
              </a:rPr>
              <a:t>1990’s </a:t>
            </a:r>
          </a:p>
          <a:p>
            <a:pPr algn="ctr" defTabSz="822960"/>
            <a:r>
              <a:rPr lang="en-US" sz="1620" kern="1200">
                <a:solidFill>
                  <a:schemeClr val="tx1"/>
                </a:solidFill>
                <a:latin typeface="+mn-lt"/>
                <a:ea typeface="+mn-ea"/>
                <a:cs typeface="+mn-cs"/>
              </a:rPr>
              <a:t>Closed Groups collaboration</a:t>
            </a:r>
            <a:endParaRPr lang="en-US"/>
          </a:p>
        </p:txBody>
      </p:sp>
      <p:pic>
        <p:nvPicPr>
          <p:cNvPr id="28" name="Graphic 27" descr="Rocket with solid fill">
            <a:extLst>
              <a:ext uri="{FF2B5EF4-FFF2-40B4-BE49-F238E27FC236}">
                <a16:creationId xmlns:a16="http://schemas.microsoft.com/office/drawing/2014/main" id="{8D8ED30E-60EE-E8C0-461F-4CFFA5F4D6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3844" y="3155564"/>
            <a:ext cx="832021" cy="832021"/>
          </a:xfrm>
          <a:prstGeom prst="rect">
            <a:avLst/>
          </a:prstGeom>
        </p:spPr>
      </p:pic>
      <p:sp>
        <p:nvSpPr>
          <p:cNvPr id="29" name="TextBox 28">
            <a:extLst>
              <a:ext uri="{FF2B5EF4-FFF2-40B4-BE49-F238E27FC236}">
                <a16:creationId xmlns:a16="http://schemas.microsoft.com/office/drawing/2014/main" id="{90C32B68-113E-41D0-9816-B950D527A0F4}"/>
              </a:ext>
            </a:extLst>
          </p:cNvPr>
          <p:cNvSpPr txBox="1"/>
          <p:nvPr/>
        </p:nvSpPr>
        <p:spPr>
          <a:xfrm>
            <a:off x="6435172" y="2482281"/>
            <a:ext cx="1404150" cy="588103"/>
          </a:xfrm>
          <a:prstGeom prst="rect">
            <a:avLst/>
          </a:prstGeom>
          <a:noFill/>
        </p:spPr>
        <p:txBody>
          <a:bodyPr wrap="square" rtlCol="0">
            <a:spAutoFit/>
          </a:bodyPr>
          <a:lstStyle/>
          <a:p>
            <a:pPr defTabSz="822960"/>
            <a:r>
              <a:rPr lang="en-US" sz="1620" kern="1200" dirty="0">
                <a:solidFill>
                  <a:schemeClr val="tx1"/>
                </a:solidFill>
                <a:latin typeface="+mn-lt"/>
                <a:ea typeface="+mn-ea"/>
                <a:cs typeface="+mn-cs"/>
              </a:rPr>
              <a:t>       1990 accelerating</a:t>
            </a:r>
            <a:endParaRPr lang="en-US" dirty="0"/>
          </a:p>
        </p:txBody>
      </p:sp>
      <p:pic>
        <p:nvPicPr>
          <p:cNvPr id="31" name="Graphic 30" descr="Comment Like with solid fill">
            <a:extLst>
              <a:ext uri="{FF2B5EF4-FFF2-40B4-BE49-F238E27FC236}">
                <a16:creationId xmlns:a16="http://schemas.microsoft.com/office/drawing/2014/main" id="{21153A85-D37E-3531-A7F9-5A7AC2C33F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79902" y="4092198"/>
            <a:ext cx="832021" cy="832021"/>
          </a:xfrm>
          <a:prstGeom prst="rect">
            <a:avLst/>
          </a:prstGeom>
        </p:spPr>
      </p:pic>
      <p:sp>
        <p:nvSpPr>
          <p:cNvPr id="32" name="TextBox 31">
            <a:extLst>
              <a:ext uri="{FF2B5EF4-FFF2-40B4-BE49-F238E27FC236}">
                <a16:creationId xmlns:a16="http://schemas.microsoft.com/office/drawing/2014/main" id="{73039F1A-9753-E6F2-7964-FA9FB9FBEAD7}"/>
              </a:ext>
            </a:extLst>
          </p:cNvPr>
          <p:cNvSpPr txBox="1"/>
          <p:nvPr/>
        </p:nvSpPr>
        <p:spPr>
          <a:xfrm>
            <a:off x="7615169" y="4924220"/>
            <a:ext cx="1561485" cy="840147"/>
          </a:xfrm>
          <a:prstGeom prst="rect">
            <a:avLst/>
          </a:prstGeom>
          <a:noFill/>
        </p:spPr>
        <p:txBody>
          <a:bodyPr wrap="square" rtlCol="0">
            <a:spAutoFit/>
          </a:bodyPr>
          <a:lstStyle/>
          <a:p>
            <a:pPr algn="ctr" defTabSz="822960"/>
            <a:r>
              <a:rPr lang="en-US" sz="1620" kern="1200">
                <a:solidFill>
                  <a:schemeClr val="tx1"/>
                </a:solidFill>
                <a:latin typeface="+mn-lt"/>
                <a:ea typeface="+mn-ea"/>
                <a:cs typeface="+mn-cs"/>
              </a:rPr>
              <a:t>Late 90’s Gained public acceptance</a:t>
            </a:r>
            <a:endParaRPr lang="en-US"/>
          </a:p>
        </p:txBody>
      </p:sp>
      <p:pic>
        <p:nvPicPr>
          <p:cNvPr id="3074" name="Picture 2" descr="Linux - Wikipedia">
            <a:extLst>
              <a:ext uri="{FF2B5EF4-FFF2-40B4-BE49-F238E27FC236}">
                <a16:creationId xmlns:a16="http://schemas.microsoft.com/office/drawing/2014/main" id="{AC2AFAFD-9009-E9C4-7BB2-F14CE99938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0992" y="3093787"/>
            <a:ext cx="699178" cy="82842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blue hexagon with a white wheel&#10;&#10;Description automatically generated">
            <a:extLst>
              <a:ext uri="{FF2B5EF4-FFF2-40B4-BE49-F238E27FC236}">
                <a16:creationId xmlns:a16="http://schemas.microsoft.com/office/drawing/2014/main" id="{CE72381A-B025-687C-EFC9-602568FC492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584341" y="3155564"/>
            <a:ext cx="769459" cy="747204"/>
          </a:xfrm>
          <a:prstGeom prst="rect">
            <a:avLst/>
          </a:prstGeom>
        </p:spPr>
      </p:pic>
      <p:pic>
        <p:nvPicPr>
          <p:cNvPr id="3076" name="Picture 4" descr="Implementing the Android Logo with HTML and CSS - DEV Community">
            <a:extLst>
              <a:ext uri="{FF2B5EF4-FFF2-40B4-BE49-F238E27FC236}">
                <a16:creationId xmlns:a16="http://schemas.microsoft.com/office/drawing/2014/main" id="{DB9EE048-64FA-E117-1AF7-14A62B88494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6045" t="8248" r="22230" b="6947"/>
          <a:stretch/>
        </p:blipFill>
        <p:spPr bwMode="auto">
          <a:xfrm>
            <a:off x="9127938" y="3132607"/>
            <a:ext cx="528883" cy="74030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DE7C0845-B3DF-50E8-3F99-609BE41C31A1}"/>
              </a:ext>
            </a:extLst>
          </p:cNvPr>
          <p:cNvSpPr txBox="1"/>
          <p:nvPr/>
        </p:nvSpPr>
        <p:spPr>
          <a:xfrm>
            <a:off x="9250657" y="2518877"/>
            <a:ext cx="1739848" cy="341632"/>
          </a:xfrm>
          <a:prstGeom prst="rect">
            <a:avLst/>
          </a:prstGeom>
          <a:noFill/>
        </p:spPr>
        <p:txBody>
          <a:bodyPr wrap="square" rtlCol="0">
            <a:spAutoFit/>
          </a:bodyPr>
          <a:lstStyle/>
          <a:p>
            <a:pPr defTabSz="822960"/>
            <a:r>
              <a:rPr lang="en-US" sz="1620" kern="1200">
                <a:solidFill>
                  <a:schemeClr val="tx1"/>
                </a:solidFill>
                <a:latin typeface="+mn-lt"/>
                <a:ea typeface="+mn-ea"/>
                <a:cs typeface="+mn-cs"/>
              </a:rPr>
              <a:t>Popular adoption</a:t>
            </a:r>
            <a:endParaRPr lang="en-US"/>
          </a:p>
        </p:txBody>
      </p:sp>
      <p:pic>
        <p:nvPicPr>
          <p:cNvPr id="4" name="Picture 2" descr="Saxo Bank - Wikipedia">
            <a:extLst>
              <a:ext uri="{FF2B5EF4-FFF2-40B4-BE49-F238E27FC236}">
                <a16:creationId xmlns:a16="http://schemas.microsoft.com/office/drawing/2014/main" id="{F8636314-BF05-733D-AB7A-9251113A6D1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8659" y="233228"/>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B571E509-69FF-4343-284D-0CCCE25269E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55BFE02C-F581-B082-9DE7-7C705F75311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23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82A2F-75F2-A67C-5683-AEA9BCA8ECCD}"/>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3800" i="0" kern="1200" dirty="0">
                <a:solidFill>
                  <a:schemeClr val="tx1"/>
                </a:solidFill>
                <a:effectLst/>
                <a:latin typeface="+mj-lt"/>
                <a:ea typeface="+mj-ea"/>
                <a:cs typeface="+mj-cs"/>
              </a:rPr>
              <a:t>According to the </a:t>
            </a:r>
            <a:r>
              <a:rPr lang="en-US" sz="3800" i="0" kern="1200" dirty="0">
                <a:solidFill>
                  <a:schemeClr val="tx1"/>
                </a:solidFill>
                <a:effectLst/>
                <a:latin typeface="+mj-lt"/>
                <a:ea typeface="+mj-ea"/>
                <a:cs typeface="+mj-cs"/>
                <a:hlinkClick r:id="rId3"/>
              </a:rPr>
              <a:t>Boston Consulting Group</a:t>
            </a:r>
            <a:r>
              <a:rPr lang="en-US" sz="3800" i="0" kern="1200" dirty="0">
                <a:solidFill>
                  <a:schemeClr val="tx1"/>
                </a:solidFill>
                <a:effectLst/>
                <a:latin typeface="+mj-lt"/>
                <a:ea typeface="+mj-ea"/>
                <a:cs typeface="+mj-cs"/>
              </a:rPr>
              <a:t>, over </a:t>
            </a:r>
            <a:r>
              <a:rPr lang="en-US" sz="5400" i="0" kern="1200" dirty="0">
                <a:solidFill>
                  <a:schemeClr val="tx1"/>
                </a:solidFill>
                <a:effectLst/>
                <a:latin typeface="+mj-lt"/>
                <a:ea typeface="+mj-ea"/>
                <a:cs typeface="+mj-cs"/>
              </a:rPr>
              <a:t>99%</a:t>
            </a:r>
            <a:r>
              <a:rPr lang="en-US" sz="4300" i="0" kern="1200" dirty="0">
                <a:solidFill>
                  <a:schemeClr val="tx1"/>
                </a:solidFill>
                <a:effectLst/>
                <a:latin typeface="+mj-lt"/>
                <a:ea typeface="+mj-ea"/>
                <a:cs typeface="+mj-cs"/>
              </a:rPr>
              <a:t> </a:t>
            </a:r>
            <a:r>
              <a:rPr lang="en-US" sz="3800" i="0" kern="1200" dirty="0">
                <a:solidFill>
                  <a:schemeClr val="tx1"/>
                </a:solidFill>
                <a:effectLst/>
                <a:latin typeface="+mj-lt"/>
                <a:ea typeface="+mj-ea"/>
                <a:cs typeface="+mj-cs"/>
              </a:rPr>
              <a:t>of </a:t>
            </a:r>
            <a:r>
              <a:rPr lang="en-US" sz="4800" i="0" kern="1200" dirty="0">
                <a:solidFill>
                  <a:schemeClr val="tx1"/>
                </a:solidFill>
                <a:effectLst/>
                <a:latin typeface="+mj-lt"/>
                <a:ea typeface="+mj-ea"/>
                <a:cs typeface="+mj-cs"/>
              </a:rPr>
              <a:t>Fortune 500 </a:t>
            </a:r>
            <a:r>
              <a:rPr lang="en-US" sz="3800" i="0" kern="1200" dirty="0">
                <a:solidFill>
                  <a:schemeClr val="tx1"/>
                </a:solidFill>
                <a:effectLst/>
                <a:latin typeface="+mj-lt"/>
                <a:ea typeface="+mj-ea"/>
                <a:cs typeface="+mj-cs"/>
              </a:rPr>
              <a:t>companies have incorporated Open-Source Software into their operations. </a:t>
            </a:r>
            <a:br>
              <a:rPr lang="en-US" sz="3800" i="0" kern="1200" dirty="0">
                <a:solidFill>
                  <a:schemeClr val="tx1"/>
                </a:solidFill>
                <a:effectLst/>
                <a:latin typeface="+mj-lt"/>
                <a:ea typeface="+mj-ea"/>
                <a:cs typeface="+mj-cs"/>
              </a:rPr>
            </a:br>
            <a:endParaRPr lang="en-US" sz="3800" kern="1200" dirty="0">
              <a:solidFill>
                <a:schemeClr val="tx1"/>
              </a:solidFill>
              <a:latin typeface="+mj-lt"/>
              <a:ea typeface="+mj-ea"/>
              <a:cs typeface="+mj-cs"/>
            </a:endParaRPr>
          </a:p>
        </p:txBody>
      </p:sp>
      <p:sp>
        <p:nvSpPr>
          <p:cNvPr id="83" name="Rectangle 8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2" descr="Saxo Bank - Wikipedia">
            <a:extLst>
              <a:ext uri="{FF2B5EF4-FFF2-40B4-BE49-F238E27FC236}">
                <a16:creationId xmlns:a16="http://schemas.microsoft.com/office/drawing/2014/main" id="{6C90346B-84AE-8423-4DB3-5AD184E94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500D4825-04D8-5D24-FC24-378AF1B9138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AB9D434A-0E83-0BF4-F879-1829D787F1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88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0</TotalTime>
  <Words>1024</Words>
  <Application>Microsoft Office PowerPoint</Application>
  <PresentationFormat>Widescreen</PresentationFormat>
  <Paragraphs>178</Paragraphs>
  <Slides>28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Amasis MT Pro Black</vt:lpstr>
      <vt:lpstr>-apple-system</vt:lpstr>
      <vt:lpstr>Aptos</vt:lpstr>
      <vt:lpstr>Aptos Display</vt:lpstr>
      <vt:lpstr>Arial</vt:lpstr>
      <vt:lpstr>Arial</vt:lpstr>
      <vt:lpstr>Calibri</vt:lpstr>
      <vt:lpstr>Open Sans</vt:lpstr>
      <vt:lpstr>Roboto</vt:lpstr>
      <vt:lpstr>Wingdings</vt:lpstr>
      <vt:lpstr>Office Theme</vt:lpstr>
      <vt:lpstr>Open-Source Software The Good, The Bad and The Ugly</vt:lpstr>
      <vt:lpstr>PowerPoint Presentation</vt:lpstr>
      <vt:lpstr>PowerPoint Presentation</vt:lpstr>
      <vt:lpstr>Agenda</vt:lpstr>
      <vt:lpstr>PowerPoint Presentation</vt:lpstr>
      <vt:lpstr>What’s Open-Source Software</vt:lpstr>
      <vt:lpstr>What’s Open-Source Software</vt:lpstr>
      <vt:lpstr>History</vt:lpstr>
      <vt:lpstr>According to the Boston Consulting Group, over 99% of Fortune 500 companies have incorporated Open-Source Software into their operations.  </vt:lpstr>
      <vt:lpstr>Good/Bad/Ugly of OSS</vt:lpstr>
      <vt:lpstr>The Good</vt:lpstr>
      <vt:lpstr>The Bad</vt:lpstr>
      <vt:lpstr>Copyleft vs Permissive</vt:lpstr>
      <vt:lpstr>The Ugly</vt:lpstr>
      <vt:lpstr>The Ugly</vt:lpstr>
      <vt:lpstr>Mozilla Public License (MPL) VS Business Source License (BSL)</vt:lpstr>
      <vt:lpstr>How to use OSS safely</vt:lpstr>
      <vt:lpstr>OSS with a future</vt:lpstr>
      <vt:lpstr>How to use OSS safely</vt:lpstr>
      <vt:lpstr>Start license management</vt:lpstr>
      <vt:lpstr>How to use OSS safely</vt:lpstr>
      <vt:lpstr>CVE Management</vt:lpstr>
      <vt:lpstr>How to use OSS safely</vt:lpstr>
      <vt:lpstr>Different ways to get involved</vt:lpstr>
      <vt:lpstr>Sum up</vt:lpstr>
      <vt:lpstr>PowerPoint Presentation</vt:lpstr>
      <vt:lpstr>R Consortinum</vt:lpstr>
      <vt:lpstr>PHUSE Video Series:  Open Source Technologies in Clinical Data Analytics –Pfizer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Open-Source Software The Good, The Bad and The Ugly</dc:title>
  <dc:creator>Jinhong Brejnholt (JINB)</dc:creator>
  <cp:lastModifiedBy>Jinhong Brejnholt (JINB)</cp:lastModifiedBy>
  <cp:revision>1</cp:revision>
  <dcterms:created xsi:type="dcterms:W3CDTF">2024-04-07T11:43:59Z</dcterms:created>
  <dcterms:modified xsi:type="dcterms:W3CDTF">2024-04-14T19:47:43Z</dcterms:modified>
</cp:coreProperties>
</file>